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customXml/itemProps34.xml" ContentType="application/vnd.openxmlformats-officedocument.customXmlProperties+xml"/>
  <Override PartName="/customXml/itemProps35.xml" ContentType="application/vnd.openxmlformats-officedocument.customXmlProperties+xml"/>
  <Override PartName="/customXml/itemProps36.xml" ContentType="application/vnd.openxmlformats-officedocument.customXmlProperties+xml"/>
  <Override PartName="/customXml/itemProps37.xml" ContentType="application/vnd.openxmlformats-officedocument.customXmlProperties+xml"/>
  <Override PartName="/customXml/itemProps38.xml" ContentType="application/vnd.openxmlformats-officedocument.customXmlProperties+xml"/>
  <Override PartName="/customXml/itemProps39.xml" ContentType="application/vnd.openxmlformats-officedocument.customXmlProperties+xml"/>
  <Override PartName="/customXml/itemProps40.xml" ContentType="application/vnd.openxmlformats-officedocument.customXmlProperties+xml"/>
  <Override PartName="/customXml/itemProps41.xml" ContentType="application/vnd.openxmlformats-officedocument.customXmlProperties+xml"/>
  <Override PartName="/customXml/itemProps42.xml" ContentType="application/vnd.openxmlformats-officedocument.customXmlProperties+xml"/>
  <Override PartName="/customXml/itemProps43.xml" ContentType="application/vnd.openxmlformats-officedocument.customXmlProperties+xml"/>
  <Override PartName="/customXml/itemProps44.xml" ContentType="application/vnd.openxmlformats-officedocument.customXmlProperties+xml"/>
  <Override PartName="/customXml/itemProps45.xml" ContentType="application/vnd.openxmlformats-officedocument.customXmlProperties+xml"/>
  <Override PartName="/customXml/itemProps46.xml" ContentType="application/vnd.openxmlformats-officedocument.customXmlProperties+xml"/>
  <Override PartName="/customXml/itemProps47.xml" ContentType="application/vnd.openxmlformats-officedocument.customXmlProperties+xml"/>
  <Override PartName="/customXml/itemProps48.xml" ContentType="application/vnd.openxmlformats-officedocument.customXmlProperties+xml"/>
  <Override PartName="/customXml/itemProps49.xml" ContentType="application/vnd.openxmlformats-officedocument.customXmlProperties+xml"/>
  <Override PartName="/customXml/itemProps50.xml" ContentType="application/vnd.openxmlformats-officedocument.customXmlProperties+xml"/>
  <Override PartName="/customXml/itemProps51.xml" ContentType="application/vnd.openxmlformats-officedocument.customXmlProperties+xml"/>
  <Override PartName="/customXml/itemProps52.xml" ContentType="application/vnd.openxmlformats-officedocument.customXmlProperties+xml"/>
  <Override PartName="/customXml/itemProps53.xml" ContentType="application/vnd.openxmlformats-officedocument.customXmlProperties+xml"/>
  <Override PartName="/customXml/itemProps54.xml" ContentType="application/vnd.openxmlformats-officedocument.customXmlProperties+xml"/>
  <Override PartName="/customXml/itemProps55.xml" ContentType="application/vnd.openxmlformats-officedocument.customXmlProperties+xml"/>
  <Override PartName="/customXml/itemProps56.xml" ContentType="application/vnd.openxmlformats-officedocument.customXmlProperties+xml"/>
  <Override PartName="/customXml/itemProps57.xml" ContentType="application/vnd.openxmlformats-officedocument.customXmlProperties+xml"/>
  <Override PartName="/customXml/itemProps58.xml" ContentType="application/vnd.openxmlformats-officedocument.customXmlProperties+xml"/>
  <Override PartName="/customXml/itemProps59.xml" ContentType="application/vnd.openxmlformats-officedocument.customXmlProperties+xml"/>
  <Override PartName="/customXml/itemProps60.xml" ContentType="application/vnd.openxmlformats-officedocument.customXmlProperties+xml"/>
  <Override PartName="/customXml/itemProps61.xml" ContentType="application/vnd.openxmlformats-officedocument.customXmlProperties+xml"/>
  <Override PartName="/customXml/itemProps62.xml" ContentType="application/vnd.openxmlformats-officedocument.customXmlProperties+xml"/>
  <Override PartName="/customXml/itemProps6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4" r:id="rId64"/>
  </p:sldMasterIdLst>
  <p:sldIdLst>
    <p:sldId id="256" r:id="rId65"/>
    <p:sldId id="257" r:id="rId66"/>
    <p:sldId id="259" r:id="rId67"/>
    <p:sldId id="260" r:id="rId68"/>
    <p:sldId id="258" r:id="rId69"/>
    <p:sldId id="261" r:id="rId70"/>
    <p:sldId id="262" r:id="rId71"/>
    <p:sldId id="263" r:id="rId72"/>
    <p:sldId id="264" r:id="rId73"/>
    <p:sldId id="266" r:id="rId74"/>
    <p:sldId id="265" r:id="rId75"/>
    <p:sldId id="280" r:id="rId76"/>
    <p:sldId id="267" r:id="rId77"/>
    <p:sldId id="268" r:id="rId78"/>
    <p:sldId id="269" r:id="rId79"/>
    <p:sldId id="270" r:id="rId80"/>
    <p:sldId id="272" r:id="rId81"/>
    <p:sldId id="273" r:id="rId82"/>
    <p:sldId id="274" r:id="rId83"/>
    <p:sldId id="279" r:id="rId84"/>
    <p:sldId id="281" r:id="rId8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100" d="100"/>
          <a:sy n="100" d="100"/>
        </p:scale>
        <p:origin x="708" y="294"/>
      </p:cViewPr>
      <p:guideLst>
        <p:guide orient="horz" pos="218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customXml" Target="../customXml/item26.xml"/><Relationship Id="rId21" Type="http://schemas.openxmlformats.org/officeDocument/2006/relationships/customXml" Target="../customXml/item21.xml"/><Relationship Id="rId42" Type="http://schemas.openxmlformats.org/officeDocument/2006/relationships/customXml" Target="../customXml/item42.xml"/><Relationship Id="rId47" Type="http://schemas.openxmlformats.org/officeDocument/2006/relationships/customXml" Target="../customXml/item47.xml"/><Relationship Id="rId63" Type="http://schemas.openxmlformats.org/officeDocument/2006/relationships/customXml" Target="../customXml/item63.xml"/><Relationship Id="rId68" Type="http://schemas.openxmlformats.org/officeDocument/2006/relationships/slide" Target="slides/slide4.xml"/><Relationship Id="rId84" Type="http://schemas.openxmlformats.org/officeDocument/2006/relationships/slide" Target="slides/slide20.xml"/><Relationship Id="rId89" Type="http://schemas.openxmlformats.org/officeDocument/2006/relationships/tableStyles" Target="tableStyles.xml"/><Relationship Id="rId16" Type="http://schemas.openxmlformats.org/officeDocument/2006/relationships/customXml" Target="../customXml/item16.xml"/><Relationship Id="rId11" Type="http://schemas.openxmlformats.org/officeDocument/2006/relationships/customXml" Target="../customXml/item11.xml"/><Relationship Id="rId32" Type="http://schemas.openxmlformats.org/officeDocument/2006/relationships/customXml" Target="../customXml/item32.xml"/><Relationship Id="rId37" Type="http://schemas.openxmlformats.org/officeDocument/2006/relationships/customXml" Target="../customXml/item37.xml"/><Relationship Id="rId53" Type="http://schemas.openxmlformats.org/officeDocument/2006/relationships/customXml" Target="../customXml/item53.xml"/><Relationship Id="rId58" Type="http://schemas.openxmlformats.org/officeDocument/2006/relationships/customXml" Target="../customXml/item58.xml"/><Relationship Id="rId74" Type="http://schemas.openxmlformats.org/officeDocument/2006/relationships/slide" Target="slides/slide10.xml"/><Relationship Id="rId79" Type="http://schemas.openxmlformats.org/officeDocument/2006/relationships/slide" Target="slides/slide15.xml"/><Relationship Id="rId5" Type="http://schemas.openxmlformats.org/officeDocument/2006/relationships/customXml" Target="../customXml/item5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customXml" Target="../customXml/item35.xml"/><Relationship Id="rId43" Type="http://schemas.openxmlformats.org/officeDocument/2006/relationships/customXml" Target="../customXml/item43.xml"/><Relationship Id="rId48" Type="http://schemas.openxmlformats.org/officeDocument/2006/relationships/customXml" Target="../customXml/item48.xml"/><Relationship Id="rId56" Type="http://schemas.openxmlformats.org/officeDocument/2006/relationships/customXml" Target="../customXml/item56.xml"/><Relationship Id="rId64" Type="http://schemas.openxmlformats.org/officeDocument/2006/relationships/slideMaster" Target="slideMasters/slideMaster1.xml"/><Relationship Id="rId69" Type="http://schemas.openxmlformats.org/officeDocument/2006/relationships/slide" Target="slides/slide5.xml"/><Relationship Id="rId77" Type="http://schemas.openxmlformats.org/officeDocument/2006/relationships/slide" Target="slides/slide13.xml"/><Relationship Id="rId8" Type="http://schemas.openxmlformats.org/officeDocument/2006/relationships/customXml" Target="../customXml/item8.xml"/><Relationship Id="rId51" Type="http://schemas.openxmlformats.org/officeDocument/2006/relationships/customXml" Target="../customXml/item51.xml"/><Relationship Id="rId72" Type="http://schemas.openxmlformats.org/officeDocument/2006/relationships/slide" Target="slides/slide8.xml"/><Relationship Id="rId80" Type="http://schemas.openxmlformats.org/officeDocument/2006/relationships/slide" Target="slides/slide16.xml"/><Relationship Id="rId85" Type="http://schemas.openxmlformats.org/officeDocument/2006/relationships/slide" Target="slides/slide21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customXml" Target="../customXml/item38.xml"/><Relationship Id="rId46" Type="http://schemas.openxmlformats.org/officeDocument/2006/relationships/customXml" Target="../customXml/item46.xml"/><Relationship Id="rId59" Type="http://schemas.openxmlformats.org/officeDocument/2006/relationships/customXml" Target="../customXml/item59.xml"/><Relationship Id="rId67" Type="http://schemas.openxmlformats.org/officeDocument/2006/relationships/slide" Target="slides/slide3.xml"/><Relationship Id="rId20" Type="http://schemas.openxmlformats.org/officeDocument/2006/relationships/customXml" Target="../customXml/item20.xml"/><Relationship Id="rId41" Type="http://schemas.openxmlformats.org/officeDocument/2006/relationships/customXml" Target="../customXml/item41.xml"/><Relationship Id="rId54" Type="http://schemas.openxmlformats.org/officeDocument/2006/relationships/customXml" Target="../customXml/item54.xml"/><Relationship Id="rId62" Type="http://schemas.openxmlformats.org/officeDocument/2006/relationships/customXml" Target="../customXml/item62.xml"/><Relationship Id="rId70" Type="http://schemas.openxmlformats.org/officeDocument/2006/relationships/slide" Target="slides/slide6.xml"/><Relationship Id="rId75" Type="http://schemas.openxmlformats.org/officeDocument/2006/relationships/slide" Target="slides/slide11.xml"/><Relationship Id="rId83" Type="http://schemas.openxmlformats.org/officeDocument/2006/relationships/slide" Target="slides/slide19.xml"/><Relationship Id="rId88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customXml" Target="../customXml/item36.xml"/><Relationship Id="rId49" Type="http://schemas.openxmlformats.org/officeDocument/2006/relationships/customXml" Target="../customXml/item49.xml"/><Relationship Id="rId57" Type="http://schemas.openxmlformats.org/officeDocument/2006/relationships/customXml" Target="../customXml/item57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44" Type="http://schemas.openxmlformats.org/officeDocument/2006/relationships/customXml" Target="../customXml/item44.xml"/><Relationship Id="rId52" Type="http://schemas.openxmlformats.org/officeDocument/2006/relationships/customXml" Target="../customXml/item52.xml"/><Relationship Id="rId60" Type="http://schemas.openxmlformats.org/officeDocument/2006/relationships/customXml" Target="../customXml/item60.xml"/><Relationship Id="rId65" Type="http://schemas.openxmlformats.org/officeDocument/2006/relationships/slide" Target="slides/slide1.xml"/><Relationship Id="rId73" Type="http://schemas.openxmlformats.org/officeDocument/2006/relationships/slide" Target="slides/slide9.xml"/><Relationship Id="rId78" Type="http://schemas.openxmlformats.org/officeDocument/2006/relationships/slide" Target="slides/slide14.xml"/><Relationship Id="rId81" Type="http://schemas.openxmlformats.org/officeDocument/2006/relationships/slide" Target="slides/slide17.xml"/><Relationship Id="rId86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39" Type="http://schemas.openxmlformats.org/officeDocument/2006/relationships/customXml" Target="../customXml/item39.xml"/><Relationship Id="rId34" Type="http://schemas.openxmlformats.org/officeDocument/2006/relationships/customXml" Target="../customXml/item34.xml"/><Relationship Id="rId50" Type="http://schemas.openxmlformats.org/officeDocument/2006/relationships/customXml" Target="../customXml/item50.xml"/><Relationship Id="rId55" Type="http://schemas.openxmlformats.org/officeDocument/2006/relationships/customXml" Target="../customXml/item55.xml"/><Relationship Id="rId76" Type="http://schemas.openxmlformats.org/officeDocument/2006/relationships/slide" Target="slides/slide12.xml"/><Relationship Id="rId7" Type="http://schemas.openxmlformats.org/officeDocument/2006/relationships/customXml" Target="../customXml/item7.xml"/><Relationship Id="rId71" Type="http://schemas.openxmlformats.org/officeDocument/2006/relationships/slide" Target="slides/slide7.xml"/><Relationship Id="rId2" Type="http://schemas.openxmlformats.org/officeDocument/2006/relationships/customXml" Target="../customXml/item2.xml"/><Relationship Id="rId29" Type="http://schemas.openxmlformats.org/officeDocument/2006/relationships/customXml" Target="../customXml/item29.xml"/><Relationship Id="rId24" Type="http://schemas.openxmlformats.org/officeDocument/2006/relationships/customXml" Target="../customXml/item24.xml"/><Relationship Id="rId40" Type="http://schemas.openxmlformats.org/officeDocument/2006/relationships/customXml" Target="../customXml/item40.xml"/><Relationship Id="rId45" Type="http://schemas.openxmlformats.org/officeDocument/2006/relationships/customXml" Target="../customXml/item45.xml"/><Relationship Id="rId66" Type="http://schemas.openxmlformats.org/officeDocument/2006/relationships/slide" Target="slides/slide2.xml"/><Relationship Id="rId87" Type="http://schemas.openxmlformats.org/officeDocument/2006/relationships/viewProps" Target="viewProps.xml"/><Relationship Id="rId61" Type="http://schemas.openxmlformats.org/officeDocument/2006/relationships/customXml" Target="../customXml/item61.xml"/><Relationship Id="rId82" Type="http://schemas.openxmlformats.org/officeDocument/2006/relationships/slide" Target="slides/slide18.xml"/><Relationship Id="rId19" Type="http://schemas.openxmlformats.org/officeDocument/2006/relationships/customXml" Target="../customXml/item1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D93E4F9-E62C-421D-9E52-21F61127EEED}" type="doc">
      <dgm:prSet loTypeId="urn:microsoft.com/office/officeart/2005/8/layout/vList2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932FC40E-AB9F-4260-B876-BF14EF9F689D}">
      <dgm:prSet phldrT="[Text]" custT="1"/>
      <dgm:spPr/>
      <dgm:t>
        <a:bodyPr/>
        <a:lstStyle/>
        <a:p>
          <a:r>
            <a:rPr lang="th-TH" sz="2400" cap="none" dirty="0" smtClean="0"/>
            <a:t>นำเสนอ แบบแผนของระบบบริหารจัดการข้อมูล</a:t>
          </a:r>
          <a:r>
            <a:rPr lang="th-TH" sz="2400" cap="none" dirty="0" err="1" smtClean="0"/>
            <a:t>การจัด</a:t>
          </a:r>
          <a:r>
            <a:rPr lang="th-TH" sz="2400" cap="none" dirty="0" smtClean="0"/>
            <a:t>สินค้าดิจิตอล</a:t>
          </a:r>
          <a:r>
            <a:rPr lang="en-US" sz="2400" cap="none" dirty="0" smtClean="0"/>
            <a:t> </a:t>
          </a:r>
          <a:endParaRPr lang="en-US" sz="2400" dirty="0"/>
        </a:p>
      </dgm:t>
    </dgm:pt>
    <dgm:pt modelId="{F0E15CC8-49A7-4AB6-B511-EC9CCAA7AD8B}" type="parTrans" cxnId="{2BCD629C-9B4B-4BF8-9ABE-8B8F848E866E}">
      <dgm:prSet/>
      <dgm:spPr/>
      <dgm:t>
        <a:bodyPr/>
        <a:lstStyle/>
        <a:p>
          <a:endParaRPr lang="en-US" sz="2000"/>
        </a:p>
      </dgm:t>
    </dgm:pt>
    <dgm:pt modelId="{614427A8-22D3-43BA-B3A9-8DAABDDC9D39}" type="sibTrans" cxnId="{2BCD629C-9B4B-4BF8-9ABE-8B8F848E866E}">
      <dgm:prSet/>
      <dgm:spPr/>
      <dgm:t>
        <a:bodyPr/>
        <a:lstStyle/>
        <a:p>
          <a:endParaRPr lang="en-US" sz="2000"/>
        </a:p>
      </dgm:t>
    </dgm:pt>
    <dgm:pt modelId="{0B3D94A0-3D8A-4E45-B459-909FAC1D0A6F}">
      <dgm:prSet phldrT="[Text]" custT="1"/>
      <dgm:spPr/>
      <dgm:t>
        <a:bodyPr/>
        <a:lstStyle/>
        <a:p>
          <a:r>
            <a:rPr lang="th-TH" sz="2400" cap="none" dirty="0" smtClean="0"/>
            <a:t>นำเสนอ แผนการเลือกอุปกรณ์เสริม ประเภทเครื่องสแกน บาร์โค้ด และวันที่ผลิต</a:t>
          </a:r>
          <a:endParaRPr lang="en-US" sz="2400" dirty="0"/>
        </a:p>
      </dgm:t>
    </dgm:pt>
    <dgm:pt modelId="{357665A9-A263-4100-8F7D-83171C375124}" type="parTrans" cxnId="{C4EA121D-3D1D-47BE-B11E-1C2D384E828C}">
      <dgm:prSet/>
      <dgm:spPr/>
      <dgm:t>
        <a:bodyPr/>
        <a:lstStyle/>
        <a:p>
          <a:endParaRPr lang="en-US" sz="2000"/>
        </a:p>
      </dgm:t>
    </dgm:pt>
    <dgm:pt modelId="{FC0A0E28-7C65-433A-B621-4A57BCA1DDD6}" type="sibTrans" cxnId="{C4EA121D-3D1D-47BE-B11E-1C2D384E828C}">
      <dgm:prSet/>
      <dgm:spPr/>
      <dgm:t>
        <a:bodyPr/>
        <a:lstStyle/>
        <a:p>
          <a:endParaRPr lang="en-US" sz="2000"/>
        </a:p>
      </dgm:t>
    </dgm:pt>
    <dgm:pt modelId="{56615FED-6B31-4E83-A16D-A1B1049B604A}">
      <dgm:prSet phldrT="[Text]" custT="1"/>
      <dgm:spPr/>
      <dgm:t>
        <a:bodyPr/>
        <a:lstStyle/>
        <a:p>
          <a:r>
            <a:rPr lang="th-TH" sz="2000" strike="sngStrike" cap="none" dirty="0" smtClean="0"/>
            <a:t>เครื่องสแกนบาร์โค้ดสวมนิ้ว เสริมด้วย เครื่องสแกน </a:t>
          </a:r>
          <a:r>
            <a:rPr lang="en-US" sz="2000" strike="sngStrike" cap="none" dirty="0" smtClean="0"/>
            <a:t>OCR </a:t>
          </a:r>
          <a:r>
            <a:rPr lang="th-TH" sz="2000" strike="sngStrike" cap="none" dirty="0" smtClean="0"/>
            <a:t>อ่านวันที่ผลิต</a:t>
          </a:r>
          <a:endParaRPr lang="en-US" sz="2000" strike="sngStrike" dirty="0"/>
        </a:p>
      </dgm:t>
    </dgm:pt>
    <dgm:pt modelId="{FE4FD7E0-DA3A-4718-A894-3C40AC59C443}" type="parTrans" cxnId="{6AFCFF95-69E1-4720-8994-77B6B1455D0A}">
      <dgm:prSet/>
      <dgm:spPr/>
      <dgm:t>
        <a:bodyPr/>
        <a:lstStyle/>
        <a:p>
          <a:endParaRPr lang="en-US" sz="2000"/>
        </a:p>
      </dgm:t>
    </dgm:pt>
    <dgm:pt modelId="{02975B56-A11F-4A9B-B9CB-745C9CB272FE}" type="sibTrans" cxnId="{6AFCFF95-69E1-4720-8994-77B6B1455D0A}">
      <dgm:prSet/>
      <dgm:spPr/>
      <dgm:t>
        <a:bodyPr/>
        <a:lstStyle/>
        <a:p>
          <a:endParaRPr lang="en-US" sz="2000"/>
        </a:p>
      </dgm:t>
    </dgm:pt>
    <dgm:pt modelId="{BF5AE310-EBAB-4AF2-86A3-404893B9E68D}">
      <dgm:prSet custT="1"/>
      <dgm:spPr/>
      <dgm:t>
        <a:bodyPr/>
        <a:lstStyle/>
        <a:p>
          <a:r>
            <a:rPr lang="th-TH" sz="2000" cap="none" dirty="0" smtClean="0"/>
            <a:t>กล้องมือถือ อ่าน </a:t>
          </a:r>
          <a:r>
            <a:rPr lang="en-US" sz="2000" cap="none" dirty="0" smtClean="0"/>
            <a:t>OCR </a:t>
          </a:r>
          <a:r>
            <a:rPr lang="th-TH" sz="2000" cap="none" dirty="0" smtClean="0"/>
            <a:t>และ บาร์โค้ด</a:t>
          </a:r>
        </a:p>
      </dgm:t>
    </dgm:pt>
    <dgm:pt modelId="{07368107-5A2E-4770-998A-079AAC61AB17}" type="parTrans" cxnId="{B3F27DBE-3E75-4B13-B869-58A6B48B757A}">
      <dgm:prSet/>
      <dgm:spPr/>
      <dgm:t>
        <a:bodyPr/>
        <a:lstStyle/>
        <a:p>
          <a:endParaRPr lang="en-US" sz="2000"/>
        </a:p>
      </dgm:t>
    </dgm:pt>
    <dgm:pt modelId="{C8B082CB-8010-4F4B-9D8F-BED2570784C9}" type="sibTrans" cxnId="{B3F27DBE-3E75-4B13-B869-58A6B48B757A}">
      <dgm:prSet/>
      <dgm:spPr/>
      <dgm:t>
        <a:bodyPr/>
        <a:lstStyle/>
        <a:p>
          <a:endParaRPr lang="en-US" sz="2000"/>
        </a:p>
      </dgm:t>
    </dgm:pt>
    <dgm:pt modelId="{DA5FC369-CAB2-4FFA-8AB7-E06CAD04BD7E}">
      <dgm:prSet custT="1"/>
      <dgm:spPr/>
      <dgm:t>
        <a:bodyPr/>
        <a:lstStyle/>
        <a:p>
          <a:r>
            <a:rPr lang="th-TH" sz="2000" strike="sngStrike" cap="none" dirty="0" smtClean="0"/>
            <a:t>กล้องอุตสาหกรรม และ </a:t>
          </a:r>
          <a:r>
            <a:rPr lang="en-US" sz="2000" strike="sngStrike" cap="none" dirty="0" smtClean="0"/>
            <a:t>VISION</a:t>
          </a:r>
          <a:r>
            <a:rPr lang="th-TH" sz="2000" strike="sngStrike" cap="none" dirty="0" smtClean="0"/>
            <a:t> อ่าน บาร์โค้ด และ </a:t>
          </a:r>
          <a:r>
            <a:rPr lang="en-US" sz="2000" strike="sngStrike" cap="none" dirty="0" smtClean="0"/>
            <a:t>OCR</a:t>
          </a:r>
          <a:endParaRPr lang="th-TH" sz="2000" strike="sngStrike" cap="none" dirty="0" smtClean="0"/>
        </a:p>
      </dgm:t>
    </dgm:pt>
    <dgm:pt modelId="{70E7E575-FB40-4B9E-BC37-905E3E7B50F0}" type="parTrans" cxnId="{F6A04D38-F973-411C-A02D-9D8004E6A01B}">
      <dgm:prSet/>
      <dgm:spPr/>
      <dgm:t>
        <a:bodyPr/>
        <a:lstStyle/>
        <a:p>
          <a:endParaRPr lang="en-US" sz="2000"/>
        </a:p>
      </dgm:t>
    </dgm:pt>
    <dgm:pt modelId="{31EB97A1-9F29-44B9-B937-CA2CB43C1237}" type="sibTrans" cxnId="{F6A04D38-F973-411C-A02D-9D8004E6A01B}">
      <dgm:prSet/>
      <dgm:spPr/>
      <dgm:t>
        <a:bodyPr/>
        <a:lstStyle/>
        <a:p>
          <a:endParaRPr lang="en-US" sz="2000"/>
        </a:p>
      </dgm:t>
    </dgm:pt>
    <dgm:pt modelId="{16402C9C-4071-43D2-935C-4D693A98BC22}">
      <dgm:prSet custT="1"/>
      <dgm:spPr/>
      <dgm:t>
        <a:bodyPr/>
        <a:lstStyle/>
        <a:p>
          <a:r>
            <a:rPr lang="th-TH" sz="2400" cap="none" dirty="0" smtClean="0"/>
            <a:t>หารือส่วนระบบบริหารข้อมูลจัดสินค้าดิจิตอล  ด้วยคอมพิวเตอร์</a:t>
          </a:r>
          <a:r>
            <a:rPr lang="en-US" sz="2400" cap="none" dirty="0" smtClean="0"/>
            <a:t> (desktop pc) </a:t>
          </a:r>
          <a:r>
            <a:rPr lang="th-TH" sz="2400" cap="none" dirty="0" smtClean="0"/>
            <a:t>และเครื่องคอมพิวเตอร์พกพา </a:t>
          </a:r>
          <a:r>
            <a:rPr lang="en-US" sz="2400" cap="none" dirty="0" smtClean="0"/>
            <a:t>(mobile)</a:t>
          </a:r>
          <a:endParaRPr lang="th-TH" sz="2400" cap="none" dirty="0" smtClean="0"/>
        </a:p>
      </dgm:t>
    </dgm:pt>
    <dgm:pt modelId="{A721F7D2-4CC6-40CC-9B20-E1F0F6B38109}" type="parTrans" cxnId="{BCD5050C-9650-468B-9F49-B7752AB6A85B}">
      <dgm:prSet/>
      <dgm:spPr/>
      <dgm:t>
        <a:bodyPr/>
        <a:lstStyle/>
        <a:p>
          <a:endParaRPr lang="en-US" sz="2000"/>
        </a:p>
      </dgm:t>
    </dgm:pt>
    <dgm:pt modelId="{3F0FABC4-8AD4-4644-9ACC-0DAE89791435}" type="sibTrans" cxnId="{BCD5050C-9650-468B-9F49-B7752AB6A85B}">
      <dgm:prSet/>
      <dgm:spPr/>
      <dgm:t>
        <a:bodyPr/>
        <a:lstStyle/>
        <a:p>
          <a:endParaRPr lang="en-US" sz="2000"/>
        </a:p>
      </dgm:t>
    </dgm:pt>
    <dgm:pt modelId="{E5C74B6C-057F-4C6B-AF51-212C27A996FD}">
      <dgm:prSet custT="1"/>
      <dgm:spPr/>
      <dgm:t>
        <a:bodyPr/>
        <a:lstStyle/>
        <a:p>
          <a:r>
            <a:rPr lang="th-TH" sz="2400" cap="none" smtClean="0"/>
            <a:t>หารือแนวร่วมในการเลือกอุปกรณ์สแกน</a:t>
          </a:r>
          <a:endParaRPr lang="en-US" sz="2400" cap="none" dirty="0"/>
        </a:p>
      </dgm:t>
    </dgm:pt>
    <dgm:pt modelId="{569C0570-5243-4640-BF94-A8DF7C711DB5}" type="parTrans" cxnId="{CE196205-0006-4EFF-94E8-8548B5E89117}">
      <dgm:prSet/>
      <dgm:spPr/>
      <dgm:t>
        <a:bodyPr/>
        <a:lstStyle/>
        <a:p>
          <a:endParaRPr lang="en-US" sz="2000"/>
        </a:p>
      </dgm:t>
    </dgm:pt>
    <dgm:pt modelId="{3C194923-056A-419B-97C5-3B627603FE03}" type="sibTrans" cxnId="{CE196205-0006-4EFF-94E8-8548B5E89117}">
      <dgm:prSet/>
      <dgm:spPr/>
      <dgm:t>
        <a:bodyPr/>
        <a:lstStyle/>
        <a:p>
          <a:endParaRPr lang="en-US" sz="2000"/>
        </a:p>
      </dgm:t>
    </dgm:pt>
    <dgm:pt modelId="{C94E0DF0-77C4-49D0-BC7C-FAD82F749C6D}">
      <dgm:prSet custT="1"/>
      <dgm:spPr/>
      <dgm:t>
        <a:bodyPr/>
        <a:lstStyle/>
        <a:p>
          <a:endParaRPr lang="th-TH" sz="2000" cap="none" dirty="0" smtClean="0"/>
        </a:p>
      </dgm:t>
    </dgm:pt>
    <dgm:pt modelId="{99EE214D-0A10-49F8-81CC-14C98329DD94}" type="parTrans" cxnId="{E6D5B802-60B4-45D0-80FE-599C2D14E0F3}">
      <dgm:prSet/>
      <dgm:spPr/>
      <dgm:t>
        <a:bodyPr/>
        <a:lstStyle/>
        <a:p>
          <a:endParaRPr lang="en-US"/>
        </a:p>
      </dgm:t>
    </dgm:pt>
    <dgm:pt modelId="{5C9DAC82-B525-4CE2-A2C4-FF12DF242682}" type="sibTrans" cxnId="{E6D5B802-60B4-45D0-80FE-599C2D14E0F3}">
      <dgm:prSet/>
      <dgm:spPr/>
      <dgm:t>
        <a:bodyPr/>
        <a:lstStyle/>
        <a:p>
          <a:endParaRPr lang="en-US"/>
        </a:p>
      </dgm:t>
    </dgm:pt>
    <dgm:pt modelId="{C597D924-6601-4E94-B2B8-3EC4A4C161E0}" type="pres">
      <dgm:prSet presAssocID="{BD93E4F9-E62C-421D-9E52-21F61127EEED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23CA60E-0F6D-4ED7-9475-912B12C6CA8C}" type="pres">
      <dgm:prSet presAssocID="{932FC40E-AB9F-4260-B876-BF14EF9F689D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0F24548-CD57-4DCA-8F02-C39E44640EEA}" type="pres">
      <dgm:prSet presAssocID="{614427A8-22D3-43BA-B3A9-8DAABDDC9D39}" presName="spacer" presStyleCnt="0"/>
      <dgm:spPr/>
    </dgm:pt>
    <dgm:pt modelId="{E87EC5AD-E77A-4C3B-81C9-13C4D346216B}" type="pres">
      <dgm:prSet presAssocID="{0B3D94A0-3D8A-4E45-B459-909FAC1D0A6F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FE2E3F-335A-45DA-8CDF-8D458853AF41}" type="pres">
      <dgm:prSet presAssocID="{0B3D94A0-3D8A-4E45-B459-909FAC1D0A6F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368139-B0A3-4659-B8A3-58AA5CA1D8F0}" type="pres">
      <dgm:prSet presAssocID="{16402C9C-4071-43D2-935C-4D693A98BC22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855911D-5F39-4590-ABA8-B7BBCD4AF7BB}" type="pres">
      <dgm:prSet presAssocID="{3F0FABC4-8AD4-4644-9ACC-0DAE89791435}" presName="spacer" presStyleCnt="0"/>
      <dgm:spPr/>
    </dgm:pt>
    <dgm:pt modelId="{9B2821A9-9285-445A-875C-91E936D42C22}" type="pres">
      <dgm:prSet presAssocID="{E5C74B6C-057F-4C6B-AF51-212C27A996FD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3F27DBE-3E75-4B13-B869-58A6B48B757A}" srcId="{0B3D94A0-3D8A-4E45-B459-909FAC1D0A6F}" destId="{BF5AE310-EBAB-4AF2-86A3-404893B9E68D}" srcOrd="1" destOrd="0" parTransId="{07368107-5A2E-4770-998A-079AAC61AB17}" sibTransId="{C8B082CB-8010-4F4B-9D8F-BED2570784C9}"/>
    <dgm:cxn modelId="{F6A04D38-F973-411C-A02D-9D8004E6A01B}" srcId="{0B3D94A0-3D8A-4E45-B459-909FAC1D0A6F}" destId="{DA5FC369-CAB2-4FFA-8AB7-E06CAD04BD7E}" srcOrd="2" destOrd="0" parTransId="{70E7E575-FB40-4B9E-BC37-905E3E7B50F0}" sibTransId="{31EB97A1-9F29-44B9-B937-CA2CB43C1237}"/>
    <dgm:cxn modelId="{ED200CD4-0A8E-4DAB-9571-3CCFD5D9E38C}" type="presOf" srcId="{C94E0DF0-77C4-49D0-BC7C-FAD82F749C6D}" destId="{D3FE2E3F-335A-45DA-8CDF-8D458853AF41}" srcOrd="0" destOrd="3" presId="urn:microsoft.com/office/officeart/2005/8/layout/vList2"/>
    <dgm:cxn modelId="{178816CB-B306-4284-9FAF-B2942A63BB8F}" type="presOf" srcId="{BF5AE310-EBAB-4AF2-86A3-404893B9E68D}" destId="{D3FE2E3F-335A-45DA-8CDF-8D458853AF41}" srcOrd="0" destOrd="1" presId="urn:microsoft.com/office/officeart/2005/8/layout/vList2"/>
    <dgm:cxn modelId="{CFC59904-7EDC-4364-9624-8635942BD684}" type="presOf" srcId="{932FC40E-AB9F-4260-B876-BF14EF9F689D}" destId="{723CA60E-0F6D-4ED7-9475-912B12C6CA8C}" srcOrd="0" destOrd="0" presId="urn:microsoft.com/office/officeart/2005/8/layout/vList2"/>
    <dgm:cxn modelId="{1366B5A1-D895-4E89-ADC9-35329FFD8554}" type="presOf" srcId="{16402C9C-4071-43D2-935C-4D693A98BC22}" destId="{F7368139-B0A3-4659-B8A3-58AA5CA1D8F0}" srcOrd="0" destOrd="0" presId="urn:microsoft.com/office/officeart/2005/8/layout/vList2"/>
    <dgm:cxn modelId="{8A9E71A1-E322-4DD1-AB22-0CA56B5B7474}" type="presOf" srcId="{56615FED-6B31-4E83-A16D-A1B1049B604A}" destId="{D3FE2E3F-335A-45DA-8CDF-8D458853AF41}" srcOrd="0" destOrd="0" presId="urn:microsoft.com/office/officeart/2005/8/layout/vList2"/>
    <dgm:cxn modelId="{598B7A25-9D7B-4573-84F5-D7BE8658B6DA}" type="presOf" srcId="{0B3D94A0-3D8A-4E45-B459-909FAC1D0A6F}" destId="{E87EC5AD-E77A-4C3B-81C9-13C4D346216B}" srcOrd="0" destOrd="0" presId="urn:microsoft.com/office/officeart/2005/8/layout/vList2"/>
    <dgm:cxn modelId="{6AFCFF95-69E1-4720-8994-77B6B1455D0A}" srcId="{0B3D94A0-3D8A-4E45-B459-909FAC1D0A6F}" destId="{56615FED-6B31-4E83-A16D-A1B1049B604A}" srcOrd="0" destOrd="0" parTransId="{FE4FD7E0-DA3A-4718-A894-3C40AC59C443}" sibTransId="{02975B56-A11F-4A9B-B9CB-745C9CB272FE}"/>
    <dgm:cxn modelId="{E6D5B802-60B4-45D0-80FE-599C2D14E0F3}" srcId="{0B3D94A0-3D8A-4E45-B459-909FAC1D0A6F}" destId="{C94E0DF0-77C4-49D0-BC7C-FAD82F749C6D}" srcOrd="3" destOrd="0" parTransId="{99EE214D-0A10-49F8-81CC-14C98329DD94}" sibTransId="{5C9DAC82-B525-4CE2-A2C4-FF12DF242682}"/>
    <dgm:cxn modelId="{1378C641-078D-4532-9140-D8F715482447}" type="presOf" srcId="{DA5FC369-CAB2-4FFA-8AB7-E06CAD04BD7E}" destId="{D3FE2E3F-335A-45DA-8CDF-8D458853AF41}" srcOrd="0" destOrd="2" presId="urn:microsoft.com/office/officeart/2005/8/layout/vList2"/>
    <dgm:cxn modelId="{34F682B5-6B82-42DF-AC55-F22990D89B4D}" type="presOf" srcId="{BD93E4F9-E62C-421D-9E52-21F61127EEED}" destId="{C597D924-6601-4E94-B2B8-3EC4A4C161E0}" srcOrd="0" destOrd="0" presId="urn:microsoft.com/office/officeart/2005/8/layout/vList2"/>
    <dgm:cxn modelId="{C4EA121D-3D1D-47BE-B11E-1C2D384E828C}" srcId="{BD93E4F9-E62C-421D-9E52-21F61127EEED}" destId="{0B3D94A0-3D8A-4E45-B459-909FAC1D0A6F}" srcOrd="1" destOrd="0" parTransId="{357665A9-A263-4100-8F7D-83171C375124}" sibTransId="{FC0A0E28-7C65-433A-B621-4A57BCA1DDD6}"/>
    <dgm:cxn modelId="{BCD5050C-9650-468B-9F49-B7752AB6A85B}" srcId="{BD93E4F9-E62C-421D-9E52-21F61127EEED}" destId="{16402C9C-4071-43D2-935C-4D693A98BC22}" srcOrd="2" destOrd="0" parTransId="{A721F7D2-4CC6-40CC-9B20-E1F0F6B38109}" sibTransId="{3F0FABC4-8AD4-4644-9ACC-0DAE89791435}"/>
    <dgm:cxn modelId="{2BCD629C-9B4B-4BF8-9ABE-8B8F848E866E}" srcId="{BD93E4F9-E62C-421D-9E52-21F61127EEED}" destId="{932FC40E-AB9F-4260-B876-BF14EF9F689D}" srcOrd="0" destOrd="0" parTransId="{F0E15CC8-49A7-4AB6-B511-EC9CCAA7AD8B}" sibTransId="{614427A8-22D3-43BA-B3A9-8DAABDDC9D39}"/>
    <dgm:cxn modelId="{CE196205-0006-4EFF-94E8-8548B5E89117}" srcId="{BD93E4F9-E62C-421D-9E52-21F61127EEED}" destId="{E5C74B6C-057F-4C6B-AF51-212C27A996FD}" srcOrd="3" destOrd="0" parTransId="{569C0570-5243-4640-BF94-A8DF7C711DB5}" sibTransId="{3C194923-056A-419B-97C5-3B627603FE03}"/>
    <dgm:cxn modelId="{65E41440-D9E8-4B48-9319-2799C9586FCD}" type="presOf" srcId="{E5C74B6C-057F-4C6B-AF51-212C27A996FD}" destId="{9B2821A9-9285-445A-875C-91E936D42C22}" srcOrd="0" destOrd="0" presId="urn:microsoft.com/office/officeart/2005/8/layout/vList2"/>
    <dgm:cxn modelId="{93E4D5F2-8D47-4096-9391-B76211C397BE}" type="presParOf" srcId="{C597D924-6601-4E94-B2B8-3EC4A4C161E0}" destId="{723CA60E-0F6D-4ED7-9475-912B12C6CA8C}" srcOrd="0" destOrd="0" presId="urn:microsoft.com/office/officeart/2005/8/layout/vList2"/>
    <dgm:cxn modelId="{9B326FCB-2CF2-4F27-83EE-67D2790739B9}" type="presParOf" srcId="{C597D924-6601-4E94-B2B8-3EC4A4C161E0}" destId="{F0F24548-CD57-4DCA-8F02-C39E44640EEA}" srcOrd="1" destOrd="0" presId="urn:microsoft.com/office/officeart/2005/8/layout/vList2"/>
    <dgm:cxn modelId="{406C6A89-994B-4AEB-82CD-59650395CEA5}" type="presParOf" srcId="{C597D924-6601-4E94-B2B8-3EC4A4C161E0}" destId="{E87EC5AD-E77A-4C3B-81C9-13C4D346216B}" srcOrd="2" destOrd="0" presId="urn:microsoft.com/office/officeart/2005/8/layout/vList2"/>
    <dgm:cxn modelId="{483674B6-1C72-4431-83A0-4B120D27E452}" type="presParOf" srcId="{C597D924-6601-4E94-B2B8-3EC4A4C161E0}" destId="{D3FE2E3F-335A-45DA-8CDF-8D458853AF41}" srcOrd="3" destOrd="0" presId="urn:microsoft.com/office/officeart/2005/8/layout/vList2"/>
    <dgm:cxn modelId="{B9B36B3F-6FB3-4D64-B8FC-28DD4327C090}" type="presParOf" srcId="{C597D924-6601-4E94-B2B8-3EC4A4C161E0}" destId="{F7368139-B0A3-4659-B8A3-58AA5CA1D8F0}" srcOrd="4" destOrd="0" presId="urn:microsoft.com/office/officeart/2005/8/layout/vList2"/>
    <dgm:cxn modelId="{6E0169C5-3B5E-477B-8096-154DF93BE75C}" type="presParOf" srcId="{C597D924-6601-4E94-B2B8-3EC4A4C161E0}" destId="{8855911D-5F39-4590-ABA8-B7BBCD4AF7BB}" srcOrd="5" destOrd="0" presId="urn:microsoft.com/office/officeart/2005/8/layout/vList2"/>
    <dgm:cxn modelId="{DCD17617-8E53-4CC0-8E8C-3D2BAFDA438F}" type="presParOf" srcId="{C597D924-6601-4E94-B2B8-3EC4A4C161E0}" destId="{9B2821A9-9285-445A-875C-91E936D42C22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3CA60E-0F6D-4ED7-9475-912B12C6CA8C}">
      <dsp:nvSpPr>
        <dsp:cNvPr id="0" name=""/>
        <dsp:cNvSpPr/>
      </dsp:nvSpPr>
      <dsp:spPr>
        <a:xfrm>
          <a:off x="0" y="2639"/>
          <a:ext cx="8712199" cy="94606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2400" kern="1200" cap="none" dirty="0" smtClean="0"/>
            <a:t>นำเสนอ แบบแผนของระบบบริหารจัดการข้อมูล</a:t>
          </a:r>
          <a:r>
            <a:rPr lang="th-TH" sz="2400" kern="1200" cap="none" dirty="0" err="1" smtClean="0"/>
            <a:t>การจัด</a:t>
          </a:r>
          <a:r>
            <a:rPr lang="th-TH" sz="2400" kern="1200" cap="none" dirty="0" smtClean="0"/>
            <a:t>สินค้าดิจิตอล</a:t>
          </a:r>
          <a:r>
            <a:rPr lang="en-US" sz="2400" kern="1200" cap="none" dirty="0" smtClean="0"/>
            <a:t> </a:t>
          </a:r>
          <a:endParaRPr lang="en-US" sz="2400" kern="1200" dirty="0"/>
        </a:p>
      </dsp:txBody>
      <dsp:txXfrm>
        <a:off x="46183" y="48822"/>
        <a:ext cx="8619833" cy="853695"/>
      </dsp:txXfrm>
    </dsp:sp>
    <dsp:sp modelId="{E87EC5AD-E77A-4C3B-81C9-13C4D346216B}">
      <dsp:nvSpPr>
        <dsp:cNvPr id="0" name=""/>
        <dsp:cNvSpPr/>
      </dsp:nvSpPr>
      <dsp:spPr>
        <a:xfrm>
          <a:off x="0" y="961246"/>
          <a:ext cx="8712199" cy="94606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2400" kern="1200" cap="none" dirty="0" smtClean="0"/>
            <a:t>นำเสนอ แผนการเลือกอุปกรณ์เสริม ประเภทเครื่องสแกน บาร์โค้ด และวันที่ผลิต</a:t>
          </a:r>
          <a:endParaRPr lang="en-US" sz="2400" kern="1200" dirty="0"/>
        </a:p>
      </dsp:txBody>
      <dsp:txXfrm>
        <a:off x="46183" y="1007429"/>
        <a:ext cx="8619833" cy="853695"/>
      </dsp:txXfrm>
    </dsp:sp>
    <dsp:sp modelId="{D3FE2E3F-335A-45DA-8CDF-8D458853AF41}">
      <dsp:nvSpPr>
        <dsp:cNvPr id="0" name=""/>
        <dsp:cNvSpPr/>
      </dsp:nvSpPr>
      <dsp:spPr>
        <a:xfrm>
          <a:off x="0" y="1907308"/>
          <a:ext cx="8712199" cy="1406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6612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th-TH" sz="2000" strike="sngStrike" kern="1200" cap="none" dirty="0" smtClean="0"/>
            <a:t>เครื่องสแกนบาร์โค้ดสวมนิ้ว เสริมด้วย เครื่องสแกน </a:t>
          </a:r>
          <a:r>
            <a:rPr lang="en-US" sz="2000" strike="sngStrike" kern="1200" cap="none" dirty="0" smtClean="0"/>
            <a:t>OCR </a:t>
          </a:r>
          <a:r>
            <a:rPr lang="th-TH" sz="2000" strike="sngStrike" kern="1200" cap="none" dirty="0" smtClean="0"/>
            <a:t>อ่านวันที่ผลิต</a:t>
          </a:r>
          <a:endParaRPr lang="en-US" sz="2000" strike="sngStrike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th-TH" sz="2000" kern="1200" cap="none" dirty="0" smtClean="0"/>
            <a:t>กล้องมือถือ อ่าน </a:t>
          </a:r>
          <a:r>
            <a:rPr lang="en-US" sz="2000" kern="1200" cap="none" dirty="0" smtClean="0"/>
            <a:t>OCR </a:t>
          </a:r>
          <a:r>
            <a:rPr lang="th-TH" sz="2000" kern="1200" cap="none" dirty="0" smtClean="0"/>
            <a:t>และ บาร์โค้ด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th-TH" sz="2000" strike="sngStrike" kern="1200" cap="none" dirty="0" smtClean="0"/>
            <a:t>กล้องอุตสาหกรรม และ </a:t>
          </a:r>
          <a:r>
            <a:rPr lang="en-US" sz="2000" strike="sngStrike" kern="1200" cap="none" dirty="0" smtClean="0"/>
            <a:t>VISION</a:t>
          </a:r>
          <a:r>
            <a:rPr lang="th-TH" sz="2000" strike="sngStrike" kern="1200" cap="none" dirty="0" smtClean="0"/>
            <a:t> อ่าน บาร์โค้ด และ </a:t>
          </a:r>
          <a:r>
            <a:rPr lang="en-US" sz="2000" strike="sngStrike" kern="1200" cap="none" dirty="0" smtClean="0"/>
            <a:t>OCR</a:t>
          </a:r>
          <a:endParaRPr lang="th-TH" sz="2000" strike="sngStrike" kern="1200" cap="none" dirty="0" smtClean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th-TH" sz="2000" kern="1200" cap="none" dirty="0" smtClean="0"/>
        </a:p>
      </dsp:txBody>
      <dsp:txXfrm>
        <a:off x="0" y="1907308"/>
        <a:ext cx="8712199" cy="1406669"/>
      </dsp:txXfrm>
    </dsp:sp>
    <dsp:sp modelId="{F7368139-B0A3-4659-B8A3-58AA5CA1D8F0}">
      <dsp:nvSpPr>
        <dsp:cNvPr id="0" name=""/>
        <dsp:cNvSpPr/>
      </dsp:nvSpPr>
      <dsp:spPr>
        <a:xfrm>
          <a:off x="0" y="3313978"/>
          <a:ext cx="8712199" cy="94606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2400" kern="1200" cap="none" dirty="0" smtClean="0"/>
            <a:t>หารือส่วนระบบบริหารข้อมูลจัดสินค้าดิจิตอล  ด้วยคอมพิวเตอร์</a:t>
          </a:r>
          <a:r>
            <a:rPr lang="en-US" sz="2400" kern="1200" cap="none" dirty="0" smtClean="0"/>
            <a:t> (desktop pc) </a:t>
          </a:r>
          <a:r>
            <a:rPr lang="th-TH" sz="2400" kern="1200" cap="none" dirty="0" smtClean="0"/>
            <a:t>และเครื่องคอมพิวเตอร์พกพา </a:t>
          </a:r>
          <a:r>
            <a:rPr lang="en-US" sz="2400" kern="1200" cap="none" dirty="0" smtClean="0"/>
            <a:t>(mobile)</a:t>
          </a:r>
          <a:endParaRPr lang="th-TH" sz="2400" kern="1200" cap="none" dirty="0" smtClean="0"/>
        </a:p>
      </dsp:txBody>
      <dsp:txXfrm>
        <a:off x="46183" y="3360161"/>
        <a:ext cx="8619833" cy="853695"/>
      </dsp:txXfrm>
    </dsp:sp>
    <dsp:sp modelId="{9B2821A9-9285-445A-875C-91E936D42C22}">
      <dsp:nvSpPr>
        <dsp:cNvPr id="0" name=""/>
        <dsp:cNvSpPr/>
      </dsp:nvSpPr>
      <dsp:spPr>
        <a:xfrm>
          <a:off x="0" y="4272585"/>
          <a:ext cx="8712199" cy="946061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th-TH" sz="2400" kern="1200" cap="none" smtClean="0"/>
            <a:t>หารือแนวร่วมในการเลือกอุปกรณ์สแกน</a:t>
          </a:r>
          <a:endParaRPr lang="en-US" sz="2400" kern="1200" cap="none" dirty="0"/>
        </a:p>
      </dsp:txBody>
      <dsp:txXfrm>
        <a:off x="46183" y="4318768"/>
        <a:ext cx="8619833" cy="8536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3.png>
</file>

<file path=ppt/media/image14.png>
</file>

<file path=ppt/media/image17.png>
</file>

<file path=ppt/media/image2.png>
</file>

<file path=ppt/media/image20.png>
</file>

<file path=ppt/media/image25.jpg>
</file>

<file path=ppt/media/image2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97014-E21D-4453-B131-75D3D9F57E4A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D5CA7-A662-41E6-AFB4-57B1873DA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844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97014-E21D-4453-B131-75D3D9F57E4A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D5CA7-A662-41E6-AFB4-57B1873DA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947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97014-E21D-4453-B131-75D3D9F57E4A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D5CA7-A662-41E6-AFB4-57B1873DA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004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97014-E21D-4453-B131-75D3D9F57E4A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D5CA7-A662-41E6-AFB4-57B1873DA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163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97014-E21D-4453-B131-75D3D9F57E4A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D5CA7-A662-41E6-AFB4-57B1873DA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830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97014-E21D-4453-B131-75D3D9F57E4A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D5CA7-A662-41E6-AFB4-57B1873DA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7652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97014-E21D-4453-B131-75D3D9F57E4A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D5CA7-A662-41E6-AFB4-57B1873DA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64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97014-E21D-4453-B131-75D3D9F57E4A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D5CA7-A662-41E6-AFB4-57B1873DA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1119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97014-E21D-4453-B131-75D3D9F57E4A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D5CA7-A662-41E6-AFB4-57B1873DA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386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97014-E21D-4453-B131-75D3D9F57E4A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D5CA7-A662-41E6-AFB4-57B1873DA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381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997014-E21D-4453-B131-75D3D9F57E4A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D5CA7-A662-41E6-AFB4-57B1873DA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422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997014-E21D-4453-B131-75D3D9F57E4A}" type="datetimeFigureOut">
              <a:rPr lang="en-US" smtClean="0"/>
              <a:t>9/12/2018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D5CA7-A662-41E6-AFB4-57B1873DA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770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47.xml"/><Relationship Id="rId13" Type="http://schemas.openxmlformats.org/officeDocument/2006/relationships/customXml" Target="../../customXml/item53.xml"/><Relationship Id="rId18" Type="http://schemas.openxmlformats.org/officeDocument/2006/relationships/customXml" Target="../../customXml/item14.xml"/><Relationship Id="rId26" Type="http://schemas.openxmlformats.org/officeDocument/2006/relationships/slideLayout" Target="../slideLayouts/slideLayout7.xml"/><Relationship Id="rId3" Type="http://schemas.openxmlformats.org/officeDocument/2006/relationships/customXml" Target="../../customXml/item4.xml"/><Relationship Id="rId21" Type="http://schemas.openxmlformats.org/officeDocument/2006/relationships/customXml" Target="../../customXml/item13.xml"/><Relationship Id="rId7" Type="http://schemas.openxmlformats.org/officeDocument/2006/relationships/customXml" Target="../../customXml/item34.xml"/><Relationship Id="rId12" Type="http://schemas.openxmlformats.org/officeDocument/2006/relationships/customXml" Target="../../customXml/item6.xml"/><Relationship Id="rId17" Type="http://schemas.openxmlformats.org/officeDocument/2006/relationships/customXml" Target="../../customXml/item12.xml"/><Relationship Id="rId25" Type="http://schemas.openxmlformats.org/officeDocument/2006/relationships/customXml" Target="../../customXml/item9.xml"/><Relationship Id="rId2" Type="http://schemas.openxmlformats.org/officeDocument/2006/relationships/customXml" Target="../../customXml/item41.xml"/><Relationship Id="rId16" Type="http://schemas.openxmlformats.org/officeDocument/2006/relationships/customXml" Target="../../customXml/item11.xml"/><Relationship Id="rId20" Type="http://schemas.openxmlformats.org/officeDocument/2006/relationships/customXml" Target="../../customXml/item16.xml"/><Relationship Id="rId29" Type="http://schemas.openxmlformats.org/officeDocument/2006/relationships/image" Target="../media/image21.emf"/><Relationship Id="rId1" Type="http://schemas.openxmlformats.org/officeDocument/2006/relationships/customXml" Target="../../customXml/item40.xml"/><Relationship Id="rId6" Type="http://schemas.openxmlformats.org/officeDocument/2006/relationships/customXml" Target="../../customXml/item1.xml"/><Relationship Id="rId11" Type="http://schemas.openxmlformats.org/officeDocument/2006/relationships/customXml" Target="../../customXml/item39.xml"/><Relationship Id="rId24" Type="http://schemas.openxmlformats.org/officeDocument/2006/relationships/customXml" Target="../../customXml/item28.xml"/><Relationship Id="rId5" Type="http://schemas.openxmlformats.org/officeDocument/2006/relationships/customXml" Target="../../customXml/item51.xml"/><Relationship Id="rId15" Type="http://schemas.openxmlformats.org/officeDocument/2006/relationships/customXml" Target="../../customXml/item45.xml"/><Relationship Id="rId23" Type="http://schemas.openxmlformats.org/officeDocument/2006/relationships/customXml" Target="../../customXml/item23.xml"/><Relationship Id="rId28" Type="http://schemas.openxmlformats.org/officeDocument/2006/relationships/image" Target="../media/image20.png"/><Relationship Id="rId10" Type="http://schemas.openxmlformats.org/officeDocument/2006/relationships/customXml" Target="../../customXml/item58.xml"/><Relationship Id="rId19" Type="http://schemas.openxmlformats.org/officeDocument/2006/relationships/customXml" Target="../../customXml/item5.xml"/><Relationship Id="rId31" Type="http://schemas.openxmlformats.org/officeDocument/2006/relationships/image" Target="../media/image2.png"/><Relationship Id="rId4" Type="http://schemas.openxmlformats.org/officeDocument/2006/relationships/customXml" Target="../../customXml/item37.xml"/><Relationship Id="rId9" Type="http://schemas.openxmlformats.org/officeDocument/2006/relationships/customXml" Target="../../customXml/item38.xml"/><Relationship Id="rId14" Type="http://schemas.openxmlformats.org/officeDocument/2006/relationships/customXml" Target="../../customXml/item49.xml"/><Relationship Id="rId22" Type="http://schemas.openxmlformats.org/officeDocument/2006/relationships/customXml" Target="../../customXml/item35.xml"/><Relationship Id="rId27" Type="http://schemas.openxmlformats.org/officeDocument/2006/relationships/image" Target="../media/image19.emf"/><Relationship Id="rId30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20.xml"/><Relationship Id="rId13" Type="http://schemas.openxmlformats.org/officeDocument/2006/relationships/customXml" Target="../../customXml/item61.xml"/><Relationship Id="rId18" Type="http://schemas.openxmlformats.org/officeDocument/2006/relationships/image" Target="../media/image2.png"/><Relationship Id="rId3" Type="http://schemas.openxmlformats.org/officeDocument/2006/relationships/customXml" Target="../../customXml/item2.xml"/><Relationship Id="rId7" Type="http://schemas.openxmlformats.org/officeDocument/2006/relationships/customXml" Target="../../customXml/item50.xml"/><Relationship Id="rId12" Type="http://schemas.openxmlformats.org/officeDocument/2006/relationships/customXml" Target="../../customXml/item31.xml"/><Relationship Id="rId17" Type="http://schemas.openxmlformats.org/officeDocument/2006/relationships/image" Target="../media/image21.emf"/><Relationship Id="rId2" Type="http://schemas.openxmlformats.org/officeDocument/2006/relationships/customXml" Target="../../customXml/item29.xml"/><Relationship Id="rId16" Type="http://schemas.openxmlformats.org/officeDocument/2006/relationships/image" Target="../media/image20.png"/><Relationship Id="rId1" Type="http://schemas.openxmlformats.org/officeDocument/2006/relationships/customXml" Target="../../customXml/item17.xml"/><Relationship Id="rId6" Type="http://schemas.openxmlformats.org/officeDocument/2006/relationships/customXml" Target="../../customXml/item21.xml"/><Relationship Id="rId11" Type="http://schemas.openxmlformats.org/officeDocument/2006/relationships/customXml" Target="../../customXml/item27.xml"/><Relationship Id="rId5" Type="http://schemas.openxmlformats.org/officeDocument/2006/relationships/customXml" Target="../../customXml/item25.xml"/><Relationship Id="rId15" Type="http://schemas.openxmlformats.org/officeDocument/2006/relationships/image" Target="../media/image10.emf"/><Relationship Id="rId10" Type="http://schemas.openxmlformats.org/officeDocument/2006/relationships/customXml" Target="../../customXml/item32.xml"/><Relationship Id="rId4" Type="http://schemas.openxmlformats.org/officeDocument/2006/relationships/customXml" Target="../../customXml/item44.xml"/><Relationship Id="rId9" Type="http://schemas.openxmlformats.org/officeDocument/2006/relationships/customXml" Target="../../customXml/item22.xml"/><Relationship Id="rId14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../customXml/item42.xml"/><Relationship Id="rId13" Type="http://schemas.openxmlformats.org/officeDocument/2006/relationships/customXml" Target="../../customXml/item33.xml"/><Relationship Id="rId18" Type="http://schemas.openxmlformats.org/officeDocument/2006/relationships/customXml" Target="../../customXml/item60.xml"/><Relationship Id="rId26" Type="http://schemas.openxmlformats.org/officeDocument/2006/relationships/image" Target="../media/image10.emf"/><Relationship Id="rId3" Type="http://schemas.openxmlformats.org/officeDocument/2006/relationships/customXml" Target="../../customXml/item24.xml"/><Relationship Id="rId21" Type="http://schemas.openxmlformats.org/officeDocument/2006/relationships/customXml" Target="../../customXml/item36.xml"/><Relationship Id="rId7" Type="http://schemas.openxmlformats.org/officeDocument/2006/relationships/customXml" Target="../../customXml/item7.xml"/><Relationship Id="rId12" Type="http://schemas.openxmlformats.org/officeDocument/2006/relationships/customXml" Target="../../customXml/item8.xml"/><Relationship Id="rId17" Type="http://schemas.openxmlformats.org/officeDocument/2006/relationships/customXml" Target="../../customXml/item59.xml"/><Relationship Id="rId25" Type="http://schemas.openxmlformats.org/officeDocument/2006/relationships/image" Target="../media/image9.emf"/><Relationship Id="rId2" Type="http://schemas.openxmlformats.org/officeDocument/2006/relationships/customXml" Target="../../customXml/item56.xml"/><Relationship Id="rId16" Type="http://schemas.openxmlformats.org/officeDocument/2006/relationships/customXml" Target="../../customXml/item19.xml"/><Relationship Id="rId20" Type="http://schemas.openxmlformats.org/officeDocument/2006/relationships/customXml" Target="../../customXml/item63.xml"/><Relationship Id="rId1" Type="http://schemas.openxmlformats.org/officeDocument/2006/relationships/customXml" Target="../../customXml/item46.xml"/><Relationship Id="rId6" Type="http://schemas.openxmlformats.org/officeDocument/2006/relationships/customXml" Target="../../customXml/item15.xml"/><Relationship Id="rId11" Type="http://schemas.openxmlformats.org/officeDocument/2006/relationships/customXml" Target="../../customXml/item10.xml"/><Relationship Id="rId24" Type="http://schemas.openxmlformats.org/officeDocument/2006/relationships/image" Target="../media/image20.png"/><Relationship Id="rId5" Type="http://schemas.openxmlformats.org/officeDocument/2006/relationships/customXml" Target="../../customXml/item43.xml"/><Relationship Id="rId15" Type="http://schemas.openxmlformats.org/officeDocument/2006/relationships/customXml" Target="../../customXml/item55.xml"/><Relationship Id="rId23" Type="http://schemas.openxmlformats.org/officeDocument/2006/relationships/slideLayout" Target="../slideLayouts/slideLayout7.xml"/><Relationship Id="rId28" Type="http://schemas.openxmlformats.org/officeDocument/2006/relationships/image" Target="../media/image24.emf"/><Relationship Id="rId10" Type="http://schemas.openxmlformats.org/officeDocument/2006/relationships/customXml" Target="../../customXml/item3.xml"/><Relationship Id="rId19" Type="http://schemas.openxmlformats.org/officeDocument/2006/relationships/customXml" Target="../../customXml/item62.xml"/><Relationship Id="rId4" Type="http://schemas.openxmlformats.org/officeDocument/2006/relationships/customXml" Target="../../customXml/item48.xml"/><Relationship Id="rId9" Type="http://schemas.openxmlformats.org/officeDocument/2006/relationships/customXml" Target="../../customXml/item54.xml"/><Relationship Id="rId14" Type="http://schemas.openxmlformats.org/officeDocument/2006/relationships/customXml" Target="../../customXml/item26.xml"/><Relationship Id="rId22" Type="http://schemas.openxmlformats.org/officeDocument/2006/relationships/customXml" Target="../../customXml/item30.xml"/><Relationship Id="rId27" Type="http://schemas.openxmlformats.org/officeDocument/2006/relationships/image" Target="../media/image23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7" Type="http://schemas.openxmlformats.org/officeDocument/2006/relationships/image" Target="../media/image11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emf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SMART</a:t>
            </a:r>
            <a:r>
              <a:rPr lang="th-TH" sz="5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5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DIGITAL </a:t>
            </a:r>
            <a:br>
              <a:rPr lang="en-US" sz="5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5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ORDER MANAGEMENT</a:t>
            </a:r>
            <a:endParaRPr lang="en-US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b="1" dirty="0" smtClean="0"/>
              <a:t>NPT THAI TECH</a:t>
            </a:r>
          </a:p>
          <a:p>
            <a:r>
              <a:rPr lang="en-US" sz="2400" b="1" dirty="0" smtClean="0"/>
              <a:t>12 AUGUST, </a:t>
            </a:r>
            <a:r>
              <a:rPr lang="en-US" sz="2400" b="1" dirty="0" smtClean="0"/>
              <a:t>2018</a:t>
            </a:r>
            <a:endParaRPr lang="th-TH" sz="2400" b="1" dirty="0" smtClean="0"/>
          </a:p>
          <a:p>
            <a:r>
              <a:rPr lang="en-US" sz="2400" b="1" dirty="0" smtClean="0"/>
              <a:t>Version 2.1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3234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0026" y="1538552"/>
            <a:ext cx="7095059" cy="4828645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0" y="0"/>
            <a:ext cx="9144000" cy="1243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>
                  <a:outerShdw blurRad="50800" dist="25400" dir="4980000" algn="tl" rotWithShape="0">
                    <a:srgbClr val="000000">
                      <a:alpha val="36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th-TH" cap="none" dirty="0"/>
              <a:t>แบบแผนของระบบบริหาร</a:t>
            </a:r>
            <a:r>
              <a:rPr lang="th-TH" cap="none" dirty="0" smtClean="0"/>
              <a:t>จัดการข้อมูล</a:t>
            </a:r>
            <a:r>
              <a:rPr lang="th-TH" cap="none" dirty="0" err="1"/>
              <a:t>การจัด</a:t>
            </a:r>
            <a:r>
              <a:rPr lang="th-TH" cap="none" dirty="0"/>
              <a:t>สินค้าดิจิตอล</a:t>
            </a:r>
            <a:r>
              <a:rPr lang="en-US" cap="none" dirty="0"/>
              <a:t> </a:t>
            </a:r>
            <a:endParaRPr lang="th-TH" cap="none" dirty="0" smtClean="0"/>
          </a:p>
          <a:p>
            <a:pPr algn="l"/>
            <a:r>
              <a:rPr lang="en-US" cap="none" dirty="0" smtClean="0">
                <a:effectLst/>
              </a:rPr>
              <a:t>::</a:t>
            </a:r>
            <a:r>
              <a:rPr lang="th-TH" cap="none" dirty="0" smtClean="0">
                <a:effectLst/>
              </a:rPr>
              <a:t> ระบบ</a:t>
            </a:r>
            <a:r>
              <a:rPr lang="th-TH" cap="none" dirty="0">
                <a:effectLst/>
              </a:rPr>
              <a:t>งานลานจัดสินค้า</a:t>
            </a:r>
            <a:endParaRPr lang="en-US" dirty="0">
              <a:effectLst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502" y="2610740"/>
            <a:ext cx="1012891" cy="9930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53664" y="3846333"/>
            <a:ext cx="1017954" cy="1316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32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94624" y="1243013"/>
            <a:ext cx="8599685" cy="503396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0" y="0"/>
            <a:ext cx="9144000" cy="1243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>
                  <a:outerShdw blurRad="50800" dist="25400" dir="4980000" algn="tl" rotWithShape="0">
                    <a:srgbClr val="000000">
                      <a:alpha val="36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th-TH" cap="none" dirty="0"/>
              <a:t>แบบแผนของระบบบริหาร</a:t>
            </a:r>
            <a:r>
              <a:rPr lang="th-TH" cap="none" dirty="0" smtClean="0"/>
              <a:t>จัดการข้อมูล</a:t>
            </a:r>
            <a:r>
              <a:rPr lang="th-TH" cap="none" dirty="0" err="1"/>
              <a:t>การจัด</a:t>
            </a:r>
            <a:r>
              <a:rPr lang="th-TH" cap="none" dirty="0"/>
              <a:t>สินค้าดิจิตอล</a:t>
            </a:r>
            <a:r>
              <a:rPr lang="en-US" cap="none" dirty="0"/>
              <a:t> </a:t>
            </a:r>
            <a:endParaRPr lang="th-TH" cap="none" dirty="0" smtClean="0"/>
          </a:p>
          <a:p>
            <a:pPr algn="l"/>
            <a:r>
              <a:rPr lang="en-US" cap="none" dirty="0" smtClean="0">
                <a:effectLst/>
              </a:rPr>
              <a:t>::</a:t>
            </a:r>
            <a:r>
              <a:rPr lang="th-TH" cap="none" dirty="0" smtClean="0">
                <a:effectLst/>
              </a:rPr>
              <a:t> ระบบงานลานจัดสินค้า</a:t>
            </a:r>
            <a:endParaRPr lang="en-US" dirty="0">
              <a:effectLst/>
            </a:endParaRPr>
          </a:p>
        </p:txBody>
      </p:sp>
      <p:sp>
        <p:nvSpPr>
          <p:cNvPr id="6" name="TextBox 5"/>
          <p:cNvSpPr txBox="1"/>
          <p:nvPr/>
        </p:nvSpPr>
        <p:spPr>
          <a:xfrm rot="304652">
            <a:off x="291283" y="2827443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แสดงยอดการทำงาน</a:t>
            </a:r>
            <a:endParaRPr 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 rot="206426">
            <a:off x="3816511" y="2963809"/>
            <a:ext cx="1890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แสดงข้อมูลยอดจัดล่าสุด</a:t>
            </a:r>
            <a:endParaRPr 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529146" y="1306755"/>
            <a:ext cx="30076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รายการที่จัดเสร็จแล้ว จะถูกส่งไปให้</a:t>
            </a:r>
          </a:p>
          <a:p>
            <a:r>
              <a:rPr lang="en-US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Checker </a:t>
            </a:r>
            <a:r>
              <a:rPr lang="th-TH" b="1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และรอเตรียมการตรวจ ต่อไป</a:t>
            </a:r>
            <a:endParaRPr lang="en-US" b="1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 rot="272069">
            <a:off x="7324461" y="3815137"/>
            <a:ext cx="126188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เวลาที่ใช้จัด</a:t>
            </a:r>
          </a:p>
          <a:p>
            <a:r>
              <a:rPr lang="th-TH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ใครจัด</a:t>
            </a:r>
          </a:p>
          <a:p>
            <a:r>
              <a:rPr lang="th-TH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ใช้วิธีอะไร</a:t>
            </a:r>
            <a:r>
              <a:rPr lang="th-TH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จัด</a:t>
            </a:r>
          </a:p>
          <a:p>
            <a:r>
              <a:rPr lang="th-TH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โหลดรถคันไหน</a:t>
            </a:r>
            <a:endParaRPr 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8166" y="3639456"/>
            <a:ext cx="22765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solidFill>
                  <a:srgbClr val="FF0000"/>
                </a:solidFill>
              </a:rPr>
              <a:t>การ </a:t>
            </a:r>
            <a:r>
              <a:rPr lang="en-US" dirty="0" smtClean="0">
                <a:solidFill>
                  <a:srgbClr val="FF0000"/>
                </a:solidFill>
              </a:rPr>
              <a:t>Load </a:t>
            </a:r>
            <a:r>
              <a:rPr lang="th-TH" dirty="0" smtClean="0">
                <a:solidFill>
                  <a:srgbClr val="FF0000"/>
                </a:solidFill>
              </a:rPr>
              <a:t>เป็นสมบัติของ </a:t>
            </a:r>
            <a:r>
              <a:rPr lang="en-US" dirty="0" smtClean="0">
                <a:solidFill>
                  <a:srgbClr val="FF0000"/>
                </a:solidFill>
              </a:rPr>
              <a:t>SKU</a:t>
            </a:r>
          </a:p>
          <a:p>
            <a:r>
              <a:rPr lang="th-TH" dirty="0" smtClean="0">
                <a:solidFill>
                  <a:srgbClr val="FF0000"/>
                </a:solidFill>
              </a:rPr>
              <a:t>เพิ่ม </a:t>
            </a:r>
            <a:r>
              <a:rPr lang="en-US" dirty="0" smtClean="0">
                <a:solidFill>
                  <a:srgbClr val="FF0000"/>
                </a:solidFill>
              </a:rPr>
              <a:t>Load progress </a:t>
            </a:r>
            <a:r>
              <a:rPr lang="th-TH" dirty="0" smtClean="0">
                <a:solidFill>
                  <a:srgbClr val="FF0000"/>
                </a:solidFill>
              </a:rPr>
              <a:t>อีกช่อง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1609845" y="2796204"/>
            <a:ext cx="438209" cy="90157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166" y="4299753"/>
            <a:ext cx="21162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P.O. </a:t>
            </a:r>
            <a:r>
              <a:rPr lang="th-TH" dirty="0" smtClean="0">
                <a:solidFill>
                  <a:srgbClr val="FF0000"/>
                </a:solidFill>
              </a:rPr>
              <a:t>มี</a:t>
            </a:r>
            <a:r>
              <a:rPr lang="th-TH" dirty="0" err="1" smtClean="0">
                <a:solidFill>
                  <a:srgbClr val="FF0000"/>
                </a:solidFill>
              </a:rPr>
              <a:t>การจัด</a:t>
            </a:r>
            <a:r>
              <a:rPr lang="th-TH" dirty="0" smtClean="0">
                <a:solidFill>
                  <a:srgbClr val="FF0000"/>
                </a:solidFill>
              </a:rPr>
              <a:t>รถมารับ</a:t>
            </a:r>
          </a:p>
          <a:p>
            <a:r>
              <a:rPr lang="th-TH" dirty="0" smtClean="0">
                <a:solidFill>
                  <a:srgbClr val="FF0000"/>
                </a:solidFill>
              </a:rPr>
              <a:t>เพิ่มข้อมูลรถ จำนวนรถ</a:t>
            </a:r>
          </a:p>
          <a:p>
            <a:r>
              <a:rPr lang="th-TH" dirty="0" smtClean="0">
                <a:solidFill>
                  <a:srgbClr val="FF0000"/>
                </a:solidFill>
              </a:rPr>
              <a:t>แยกเป็นคัน ๆ ไป </a:t>
            </a:r>
          </a:p>
          <a:p>
            <a:r>
              <a:rPr lang="th-TH" dirty="0" smtClean="0">
                <a:solidFill>
                  <a:srgbClr val="FF0000"/>
                </a:solidFill>
              </a:rPr>
              <a:t>เมื่อ </a:t>
            </a:r>
            <a:r>
              <a:rPr lang="en-US" dirty="0" smtClean="0">
                <a:solidFill>
                  <a:srgbClr val="FF0000"/>
                </a:solidFill>
              </a:rPr>
              <a:t>Load </a:t>
            </a:r>
            <a:r>
              <a:rPr lang="th-TH" dirty="0" smtClean="0">
                <a:solidFill>
                  <a:srgbClr val="FF0000"/>
                </a:solidFill>
              </a:rPr>
              <a:t>แล้ว ต้องมีรายการ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8166" y="5470728"/>
            <a:ext cx="20008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solidFill>
                  <a:srgbClr val="FF0000"/>
                </a:solidFill>
              </a:rPr>
              <a:t>รถมารับมีการเปลี่ยนทะเบียน</a:t>
            </a:r>
          </a:p>
          <a:p>
            <a:r>
              <a:rPr lang="th-TH" dirty="0" smtClean="0">
                <a:solidFill>
                  <a:srgbClr val="FF0000"/>
                </a:solidFill>
              </a:rPr>
              <a:t>ต้องมีคำสั่งเปลี่ยนรถ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979639" y="1445939"/>
            <a:ext cx="1358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solidFill>
                  <a:srgbClr val="FF0000"/>
                </a:solidFill>
              </a:rPr>
              <a:t>เปิด-ปิดคอลัม</a:t>
            </a:r>
            <a:r>
              <a:rPr lang="th-TH" dirty="0" err="1" smtClean="0">
                <a:solidFill>
                  <a:srgbClr val="FF0000"/>
                </a:solidFill>
              </a:rPr>
              <a:t>ภ์</a:t>
            </a:r>
            <a:r>
              <a:rPr lang="th-TH" dirty="0" smtClean="0">
                <a:solidFill>
                  <a:srgbClr val="FF0000"/>
                </a:solidFill>
              </a:rPr>
              <a:t>ได้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9" name="Straight Arrow Connector 18"/>
          <p:cNvCxnSpPr>
            <a:stCxn id="18" idx="2"/>
          </p:cNvCxnSpPr>
          <p:nvPr/>
        </p:nvCxnSpPr>
        <p:spPr>
          <a:xfrm flipH="1">
            <a:off x="4524376" y="1815271"/>
            <a:ext cx="134295" cy="21612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1915805" y="4391389"/>
            <a:ext cx="1160770" cy="76686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206426">
            <a:off x="3107681" y="4068224"/>
            <a:ext cx="20168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เพิ่มแสดง</a:t>
            </a:r>
            <a:r>
              <a:rPr lang="th-TH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ข้อมูล</a:t>
            </a:r>
            <a:r>
              <a:rPr lang="th-TH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ยอดโหลด </a:t>
            </a:r>
            <a:endParaRPr lang="en-US" b="1" dirty="0" smtClean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th-TH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รายคัน </a:t>
            </a:r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 </a:t>
            </a:r>
            <a:r>
              <a:rPr lang="th-TH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ราย </a:t>
            </a:r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P.O.</a:t>
            </a:r>
            <a:endParaRPr 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26178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1516" y="153306"/>
            <a:ext cx="2276521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th-TH" dirty="0" smtClean="0">
                <a:solidFill>
                  <a:srgbClr val="FF0000"/>
                </a:solidFill>
              </a:rPr>
              <a:t>การ </a:t>
            </a:r>
            <a:r>
              <a:rPr lang="en-US" dirty="0" smtClean="0">
                <a:solidFill>
                  <a:srgbClr val="FF0000"/>
                </a:solidFill>
              </a:rPr>
              <a:t>Load </a:t>
            </a:r>
            <a:r>
              <a:rPr lang="th-TH" dirty="0" smtClean="0">
                <a:solidFill>
                  <a:srgbClr val="FF0000"/>
                </a:solidFill>
              </a:rPr>
              <a:t>เป็นสมบัติของ </a:t>
            </a:r>
            <a:r>
              <a:rPr lang="en-US" dirty="0" smtClean="0">
                <a:solidFill>
                  <a:srgbClr val="FF0000"/>
                </a:solidFill>
              </a:rPr>
              <a:t>SKU</a:t>
            </a:r>
          </a:p>
          <a:p>
            <a:r>
              <a:rPr lang="th-TH" dirty="0" smtClean="0">
                <a:solidFill>
                  <a:srgbClr val="FF0000"/>
                </a:solidFill>
              </a:rPr>
              <a:t>เพิ่ม </a:t>
            </a:r>
            <a:r>
              <a:rPr lang="en-US" dirty="0" smtClean="0">
                <a:solidFill>
                  <a:srgbClr val="FF0000"/>
                </a:solidFill>
              </a:rPr>
              <a:t>Load progress </a:t>
            </a:r>
            <a:r>
              <a:rPr lang="th-TH" dirty="0" smtClean="0">
                <a:solidFill>
                  <a:srgbClr val="FF0000"/>
                </a:solidFill>
              </a:rPr>
              <a:t>อีกช่อง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086606" y="153306"/>
            <a:ext cx="2116285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P.O. </a:t>
            </a:r>
            <a:r>
              <a:rPr lang="th-TH" dirty="0" smtClean="0">
                <a:solidFill>
                  <a:srgbClr val="FF0000"/>
                </a:solidFill>
              </a:rPr>
              <a:t>มี</a:t>
            </a:r>
            <a:r>
              <a:rPr lang="th-TH" dirty="0" err="1" smtClean="0">
                <a:solidFill>
                  <a:srgbClr val="FF0000"/>
                </a:solidFill>
              </a:rPr>
              <a:t>การจัด</a:t>
            </a:r>
            <a:r>
              <a:rPr lang="th-TH" dirty="0" smtClean="0">
                <a:solidFill>
                  <a:srgbClr val="FF0000"/>
                </a:solidFill>
              </a:rPr>
              <a:t>รถมารับ</a:t>
            </a:r>
          </a:p>
          <a:p>
            <a:r>
              <a:rPr lang="th-TH" dirty="0" smtClean="0">
                <a:solidFill>
                  <a:srgbClr val="FF0000"/>
                </a:solidFill>
              </a:rPr>
              <a:t>เพิ่มข้อมูลรถ จำนวนรถ</a:t>
            </a:r>
          </a:p>
          <a:p>
            <a:r>
              <a:rPr lang="th-TH" dirty="0" smtClean="0">
                <a:solidFill>
                  <a:srgbClr val="FF0000"/>
                </a:solidFill>
              </a:rPr>
              <a:t>แยกเป็นคัน ๆ ไป </a:t>
            </a:r>
          </a:p>
          <a:p>
            <a:r>
              <a:rPr lang="th-TH" dirty="0" smtClean="0">
                <a:solidFill>
                  <a:srgbClr val="FF0000"/>
                </a:solidFill>
              </a:rPr>
              <a:t>เมื่อ </a:t>
            </a:r>
            <a:r>
              <a:rPr lang="en-US" dirty="0" smtClean="0">
                <a:solidFill>
                  <a:srgbClr val="FF0000"/>
                </a:solidFill>
              </a:rPr>
              <a:t>Load </a:t>
            </a:r>
            <a:r>
              <a:rPr lang="th-TH" dirty="0" smtClean="0">
                <a:solidFill>
                  <a:srgbClr val="FF0000"/>
                </a:solidFill>
              </a:rPr>
              <a:t>แล้ว ต้องมีรายการ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86887" y="163826"/>
            <a:ext cx="2000869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th-TH" dirty="0" smtClean="0">
                <a:solidFill>
                  <a:srgbClr val="FF0000"/>
                </a:solidFill>
              </a:rPr>
              <a:t>รถมารับมีการเปลี่ยนทะเบียน</a:t>
            </a:r>
          </a:p>
          <a:p>
            <a:r>
              <a:rPr lang="th-TH" dirty="0" smtClean="0">
                <a:solidFill>
                  <a:srgbClr val="FF0000"/>
                </a:solidFill>
              </a:rPr>
              <a:t>ต้องมีคำสั่งเปลี่ยนทะเบียนรถ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206426">
            <a:off x="2590193" y="978728"/>
            <a:ext cx="33942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th-TH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เพิ่มแสดง</a:t>
            </a:r>
            <a:r>
              <a:rPr lang="th-TH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ข้อมูล</a:t>
            </a:r>
            <a:r>
              <a:rPr lang="th-TH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ยอดโหลด รายคัน</a:t>
            </a:r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x </a:t>
            </a:r>
            <a:r>
              <a:rPr lang="th-TH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ราย </a:t>
            </a:r>
            <a:r>
              <a:rPr lang="en-US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P.O.</a:t>
            </a:r>
            <a:endParaRPr 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135604" y="1733550"/>
            <a:ext cx="1201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To Loading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570355" y="1746766"/>
            <a:ext cx="1204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Case study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32095" y="2400300"/>
            <a:ext cx="1650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1) One-by-one 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4905375" y="1733550"/>
            <a:ext cx="0" cy="46958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3"/>
            <a:endCxn id="13" idx="1"/>
          </p:cNvCxnSpPr>
          <p:nvPr/>
        </p:nvCxnSpPr>
        <p:spPr>
          <a:xfrm>
            <a:off x="2082355" y="2584966"/>
            <a:ext cx="36040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5686425" y="2446853"/>
            <a:ext cx="2152650" cy="2762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POA – Car1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32095" y="2911435"/>
            <a:ext cx="1510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2) Split to cars</a:t>
            </a:r>
            <a:endParaRPr lang="en-US" dirty="0"/>
          </a:p>
        </p:txBody>
      </p:sp>
      <p:cxnSp>
        <p:nvCxnSpPr>
          <p:cNvPr id="15" name="Straight Arrow Connector 14"/>
          <p:cNvCxnSpPr>
            <a:stCxn id="14" idx="3"/>
            <a:endCxn id="16" idx="1"/>
          </p:cNvCxnSpPr>
          <p:nvPr/>
        </p:nvCxnSpPr>
        <p:spPr>
          <a:xfrm flipV="1">
            <a:off x="1942317" y="3087648"/>
            <a:ext cx="3744108" cy="84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5686425" y="2949535"/>
            <a:ext cx="2152650" cy="2762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POA – Car1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686294" y="3252069"/>
            <a:ext cx="2152650" cy="2762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POA – Car2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686294" y="3545720"/>
            <a:ext cx="2152650" cy="2762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POA – Car3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32226" y="4158249"/>
            <a:ext cx="201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3) Combine to a car</a:t>
            </a:r>
            <a:endParaRPr lang="en-US" dirty="0"/>
          </a:p>
        </p:txBody>
      </p:sp>
      <p:cxnSp>
        <p:nvCxnSpPr>
          <p:cNvPr id="23" name="Straight Arrow Connector 22"/>
          <p:cNvCxnSpPr>
            <a:stCxn id="22" idx="3"/>
            <a:endCxn id="24" idx="1"/>
          </p:cNvCxnSpPr>
          <p:nvPr/>
        </p:nvCxnSpPr>
        <p:spPr>
          <a:xfrm flipV="1">
            <a:off x="2451368" y="4334462"/>
            <a:ext cx="3235188" cy="84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5686556" y="4196349"/>
            <a:ext cx="2152650" cy="2762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POA – Car1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686294" y="4499451"/>
            <a:ext cx="2152650" cy="2762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POB – Car1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686294" y="4792588"/>
            <a:ext cx="2152650" cy="2762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POC – Car1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432095" y="5450234"/>
            <a:ext cx="1813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3) Custom to cars</a:t>
            </a:r>
            <a:endParaRPr lang="en-US" dirty="0"/>
          </a:p>
        </p:txBody>
      </p:sp>
      <p:cxnSp>
        <p:nvCxnSpPr>
          <p:cNvPr id="28" name="Straight Arrow Connector 27"/>
          <p:cNvCxnSpPr>
            <a:stCxn id="27" idx="3"/>
            <a:endCxn id="29" idx="1"/>
          </p:cNvCxnSpPr>
          <p:nvPr/>
        </p:nvCxnSpPr>
        <p:spPr>
          <a:xfrm flipV="1">
            <a:off x="2245284" y="5626447"/>
            <a:ext cx="3441141" cy="84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>
            <a:off x="5686425" y="5488334"/>
            <a:ext cx="2152650" cy="2762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POA – Car1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5686294" y="5781471"/>
            <a:ext cx="2152650" cy="2762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POB – Car1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5686294" y="6076120"/>
            <a:ext cx="2152650" cy="2762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POA – Car2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5686294" y="6369140"/>
            <a:ext cx="2152650" cy="2762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POC – Car2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2796009" y="2761180"/>
            <a:ext cx="193976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Automatically case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796009" y="4004943"/>
            <a:ext cx="193976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Automatically case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799463" y="5298311"/>
            <a:ext cx="152125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Manually case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796009" y="2245499"/>
            <a:ext cx="193976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Automatically case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612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851" y="1296967"/>
            <a:ext cx="7096556" cy="5103833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0" y="0"/>
            <a:ext cx="9144000" cy="1243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>
                  <a:outerShdw blurRad="50800" dist="25400" dir="4980000" algn="tl" rotWithShape="0">
                    <a:srgbClr val="000000">
                      <a:alpha val="36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th-TH" cap="none" dirty="0"/>
              <a:t>แบบแผนของระบบบริหาร</a:t>
            </a:r>
            <a:r>
              <a:rPr lang="th-TH" cap="none" dirty="0" smtClean="0"/>
              <a:t>จัดการข้อมูล</a:t>
            </a:r>
            <a:r>
              <a:rPr lang="th-TH" cap="none" dirty="0" err="1"/>
              <a:t>การจัด</a:t>
            </a:r>
            <a:r>
              <a:rPr lang="th-TH" cap="none" dirty="0"/>
              <a:t>สินค้าดิจิตอล</a:t>
            </a:r>
            <a:r>
              <a:rPr lang="en-US" cap="none" dirty="0"/>
              <a:t> </a:t>
            </a:r>
            <a:endParaRPr lang="th-TH" cap="none" dirty="0" smtClean="0"/>
          </a:p>
          <a:p>
            <a:pPr algn="l"/>
            <a:r>
              <a:rPr lang="en-US" cap="none" dirty="0" smtClean="0">
                <a:effectLst/>
              </a:rPr>
              <a:t>::</a:t>
            </a:r>
            <a:r>
              <a:rPr lang="th-TH" cap="none" dirty="0" smtClean="0">
                <a:effectLst/>
              </a:rPr>
              <a:t> ระบบงานจัด</a:t>
            </a:r>
            <a:r>
              <a:rPr lang="th-TH" cap="none" dirty="0">
                <a:effectLst/>
              </a:rPr>
              <a:t>สินค้า</a:t>
            </a:r>
            <a:endParaRPr lang="en-US" dirty="0">
              <a:effectLst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465" y="1895476"/>
            <a:ext cx="1161307" cy="12382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4851115"/>
            <a:ext cx="1966420" cy="1809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467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0" y="0"/>
            <a:ext cx="9144000" cy="1243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>
                  <a:outerShdw blurRad="50800" dist="25400" dir="4980000" algn="tl" rotWithShape="0">
                    <a:srgbClr val="000000">
                      <a:alpha val="36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th-TH" cap="none" dirty="0"/>
              <a:t>แบบแผนของระบบบริหาร</a:t>
            </a:r>
            <a:r>
              <a:rPr lang="th-TH" cap="none" dirty="0" smtClean="0"/>
              <a:t>จัดการข้อมูล</a:t>
            </a:r>
            <a:r>
              <a:rPr lang="th-TH" cap="none" dirty="0" err="1"/>
              <a:t>การจัด</a:t>
            </a:r>
            <a:r>
              <a:rPr lang="th-TH" cap="none" dirty="0"/>
              <a:t>สินค้าดิจิตอล</a:t>
            </a:r>
            <a:r>
              <a:rPr lang="en-US" cap="none" dirty="0"/>
              <a:t> </a:t>
            </a:r>
            <a:endParaRPr lang="th-TH" cap="none" dirty="0" smtClean="0"/>
          </a:p>
          <a:p>
            <a:pPr algn="l"/>
            <a:r>
              <a:rPr lang="en-US" cap="none" dirty="0" smtClean="0">
                <a:effectLst/>
              </a:rPr>
              <a:t>::</a:t>
            </a:r>
            <a:r>
              <a:rPr lang="th-TH" cap="none" dirty="0" smtClean="0">
                <a:effectLst/>
              </a:rPr>
              <a:t> ระบบงานจัด</a:t>
            </a:r>
            <a:r>
              <a:rPr lang="th-TH" cap="none" dirty="0">
                <a:effectLst/>
              </a:rPr>
              <a:t>สินค้า</a:t>
            </a:r>
            <a:endParaRPr lang="en-US" dirty="0">
              <a:effectLst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553465" y="1895476"/>
            <a:ext cx="1161307" cy="1238250"/>
          </a:xfrm>
          <a:prstGeom prst="rect">
            <a:avLst/>
          </a:prstGeom>
        </p:spPr>
      </p:pic>
      <p:grpSp>
        <p:nvGrpSpPr>
          <p:cNvPr id="12" name="WindowsPhoneLandscape"/>
          <p:cNvGrpSpPr/>
          <p:nvPr>
            <p:custDataLst>
              <p:custData r:id="rId1"/>
            </p:custDataLst>
          </p:nvPr>
        </p:nvGrpSpPr>
        <p:grpSpPr>
          <a:xfrm>
            <a:off x="1882747" y="3010399"/>
            <a:ext cx="6857998" cy="3464995"/>
            <a:chOff x="1143003" y="1696502"/>
            <a:chExt cx="6857998" cy="3464995"/>
          </a:xfrm>
        </p:grpSpPr>
        <p:grpSp>
          <p:nvGrpSpPr>
            <p:cNvPr id="13" name="Group 12"/>
            <p:cNvGrpSpPr/>
            <p:nvPr/>
          </p:nvGrpSpPr>
          <p:grpSpPr>
            <a:xfrm>
              <a:off x="1143003" y="1696502"/>
              <a:ext cx="6857998" cy="3464995"/>
              <a:chOff x="1143003" y="1696502"/>
              <a:chExt cx="6857998" cy="3464995"/>
            </a:xfrm>
          </p:grpSpPr>
          <p:grpSp>
            <p:nvGrpSpPr>
              <p:cNvPr id="15" name="Group 14"/>
              <p:cNvGrpSpPr/>
              <p:nvPr/>
            </p:nvGrpSpPr>
            <p:grpSpPr>
              <a:xfrm rot="16200000">
                <a:off x="2839504" y="1"/>
                <a:ext cx="3464995" cy="6857998"/>
                <a:chOff x="2834639" y="1"/>
                <a:chExt cx="3464995" cy="6857998"/>
              </a:xfrm>
            </p:grpSpPr>
            <p:sp>
              <p:nvSpPr>
                <p:cNvPr id="17" name="Rounded Rectangle 16"/>
                <p:cNvSpPr/>
                <p:nvPr userDrawn="1"/>
              </p:nvSpPr>
              <p:spPr>
                <a:xfrm>
                  <a:off x="2834639" y="1"/>
                  <a:ext cx="3464995" cy="6857998"/>
                </a:xfrm>
                <a:prstGeom prst="roundRect">
                  <a:avLst>
                    <a:gd name="adj" fmla="val 5515"/>
                  </a:avLst>
                </a:prstGeom>
                <a:solidFill>
                  <a:srgbClr val="FFFFFF"/>
                </a:solidFill>
                <a:ln w="3175">
                  <a:solidFill>
                    <a:srgbClr val="000000">
                      <a:lumMod val="95000"/>
                      <a:lumOff val="5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rtlCol="0" anchor="ctr"/>
                <a:lstStyle/>
                <a:p>
                  <a:pPr algn="ctr"/>
                  <a:endParaRPr lang="en-US" u="sng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8" name="Rounded Rectangle 17"/>
                <p:cNvSpPr/>
                <p:nvPr/>
              </p:nvSpPr>
              <p:spPr>
                <a:xfrm>
                  <a:off x="2928205" y="91440"/>
                  <a:ext cx="3276600" cy="6659880"/>
                </a:xfrm>
                <a:prstGeom prst="roundRect">
                  <a:avLst>
                    <a:gd name="adj" fmla="val 2819"/>
                  </a:avLst>
                </a:prstGeom>
                <a:solidFill>
                  <a:srgbClr val="FFFFFF">
                    <a:lumMod val="65000"/>
                  </a:srgbClr>
                </a:solidFill>
                <a:ln w="3175" cap="flat" cmpd="sng" algn="ctr">
                  <a:solidFill>
                    <a:sysClr val="windowText" lastClr="000000">
                      <a:lumMod val="75000"/>
                      <a:lumOff val="25000"/>
                    </a:sys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800" kern="0" dirty="0" smtClean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Segoe UI"/>
                  </a:endParaRPr>
                </a:p>
              </p:txBody>
            </p:sp>
            <p:sp>
              <p:nvSpPr>
                <p:cNvPr id="19" name="Rectangle 18"/>
                <p:cNvSpPr/>
                <p:nvPr userDrawn="1"/>
              </p:nvSpPr>
              <p:spPr>
                <a:xfrm>
                  <a:off x="3050294" y="482053"/>
                  <a:ext cx="3038085" cy="5074920"/>
                </a:xfrm>
                <a:prstGeom prst="rect">
                  <a:avLst/>
                </a:prstGeom>
                <a:ln/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u="sng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0" name="Left Arrow 19"/>
                <p:cNvSpPr/>
                <p:nvPr userDrawn="1"/>
              </p:nvSpPr>
              <p:spPr>
                <a:xfrm>
                  <a:off x="3300730" y="6215335"/>
                  <a:ext cx="270769" cy="117324"/>
                </a:xfrm>
                <a:prstGeom prst="leftArrow">
                  <a:avLst>
                    <a:gd name="adj1" fmla="val 0"/>
                    <a:gd name="adj2" fmla="val 91165"/>
                  </a:avLst>
                </a:prstGeom>
                <a:noFill/>
                <a:ln w="3175">
                  <a:solidFill>
                    <a:srgbClr val="FFFFFF"/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rtlCol="0" anchor="ctr"/>
                <a:lstStyle/>
                <a:p>
                  <a:pPr algn="ctr"/>
                  <a:endParaRPr lang="en-US" u="sng">
                    <a:solidFill>
                      <a:prstClr val="white"/>
                    </a:solidFill>
                  </a:endParaRPr>
                </a:p>
              </p:txBody>
            </p:sp>
            <p:grpSp>
              <p:nvGrpSpPr>
                <p:cNvPr id="21" name="Group 20"/>
                <p:cNvGrpSpPr/>
                <p:nvPr/>
              </p:nvGrpSpPr>
              <p:grpSpPr>
                <a:xfrm rot="21384124">
                  <a:off x="4457215" y="6161552"/>
                  <a:ext cx="212326" cy="227346"/>
                  <a:chOff x="4194362" y="5874647"/>
                  <a:chExt cx="252148" cy="269985"/>
                </a:xfrm>
                <a:solidFill>
                  <a:srgbClr val="FFFFFF"/>
                </a:solidFill>
              </p:grpSpPr>
              <p:sp>
                <p:nvSpPr>
                  <p:cNvPr id="23" name="Flowchart: Stored Data 22"/>
                  <p:cNvSpPr/>
                  <p:nvPr/>
                </p:nvSpPr>
                <p:spPr>
                  <a:xfrm rot="6230930">
                    <a:off x="4218638" y="5878261"/>
                    <a:ext cx="115927" cy="108699"/>
                  </a:xfrm>
                  <a:prstGeom prst="flowChartOnlineStorage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rgbClr val="4F81BD">
                      <a:shade val="50000"/>
                    </a:srgbClr>
                  </a:lnRef>
                  <a:fillRef idx="1">
                    <a:srgbClr val="4F81BD"/>
                  </a:fillRef>
                  <a:effectRef idx="0">
                    <a:srgbClr val="4F81BD"/>
                  </a:effectRef>
                  <a:fontRef idx="minor">
                    <a:srgbClr val="000000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u="sng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24" name="Flowchart: Stored Data 23"/>
                  <p:cNvSpPr/>
                  <p:nvPr/>
                </p:nvSpPr>
                <p:spPr>
                  <a:xfrm rot="6230930">
                    <a:off x="4190748" y="5989157"/>
                    <a:ext cx="115927" cy="108699"/>
                  </a:xfrm>
                  <a:prstGeom prst="flowChartOnlineStorage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rgbClr val="4F81BD">
                      <a:shade val="50000"/>
                    </a:srgbClr>
                  </a:lnRef>
                  <a:fillRef idx="1">
                    <a:srgbClr val="4F81BD"/>
                  </a:fillRef>
                  <a:effectRef idx="0">
                    <a:srgbClr val="4F81BD"/>
                  </a:effectRef>
                  <a:fontRef idx="minor">
                    <a:srgbClr val="000000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u="sng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25" name="Flowchart: Stored Data 24"/>
                  <p:cNvSpPr/>
                  <p:nvPr/>
                </p:nvSpPr>
                <p:spPr>
                  <a:xfrm rot="16979296">
                    <a:off x="4335573" y="5922200"/>
                    <a:ext cx="114310" cy="107565"/>
                  </a:xfrm>
                  <a:prstGeom prst="flowChartOnlineStorage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rgbClr val="4F81BD">
                      <a:shade val="50000"/>
                    </a:srgbClr>
                  </a:lnRef>
                  <a:fillRef idx="1">
                    <a:srgbClr val="4F81BD"/>
                  </a:fillRef>
                  <a:effectRef idx="0">
                    <a:srgbClr val="4F81BD"/>
                  </a:effectRef>
                  <a:fontRef idx="minor">
                    <a:srgbClr val="000000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u="sng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26" name="Flowchart: Stored Data 25"/>
                  <p:cNvSpPr/>
                  <p:nvPr/>
                </p:nvSpPr>
                <p:spPr>
                  <a:xfrm rot="16979296">
                    <a:off x="4307999" y="6032886"/>
                    <a:ext cx="115927" cy="107565"/>
                  </a:xfrm>
                  <a:prstGeom prst="flowChartOnlineStorage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rgbClr val="4F81BD">
                      <a:shade val="50000"/>
                    </a:srgbClr>
                  </a:lnRef>
                  <a:fillRef idx="1">
                    <a:srgbClr val="4F81BD"/>
                  </a:fillRef>
                  <a:effectRef idx="0">
                    <a:srgbClr val="4F81BD"/>
                  </a:effectRef>
                  <a:fontRef idx="minor">
                    <a:srgbClr val="000000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u="sng">
                      <a:solidFill>
                        <a:prstClr val="white"/>
                      </a:solidFill>
                    </a:endParaRPr>
                  </a:p>
                </p:txBody>
              </p:sp>
            </p:grpSp>
            <p:sp>
              <p:nvSpPr>
                <p:cNvPr id="22" name="Rounded Rectangle 21"/>
                <p:cNvSpPr/>
                <p:nvPr/>
              </p:nvSpPr>
              <p:spPr>
                <a:xfrm>
                  <a:off x="4138146" y="266078"/>
                  <a:ext cx="860720" cy="52045"/>
                </a:xfrm>
                <a:prstGeom prst="roundRect">
                  <a:avLst/>
                </a:prstGeom>
                <a:solidFill>
                  <a:srgbClr val="FFFFFF">
                    <a:lumMod val="95000"/>
                  </a:srgbClr>
                </a:solidFill>
                <a:ln w="3175" cap="flat" cmpd="sng" algn="ctr">
                  <a:solidFill>
                    <a:sysClr val="windowText" lastClr="000000">
                      <a:lumMod val="75000"/>
                      <a:lumOff val="25000"/>
                    </a:sys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800" kern="0" dirty="0" smtClean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Segoe UI"/>
                  </a:endParaRPr>
                </a:p>
              </p:txBody>
            </p:sp>
          </p:grpSp>
          <p:sp>
            <p:nvSpPr>
              <p:cNvPr id="16" name="Rectangle 15"/>
              <p:cNvSpPr/>
              <p:nvPr/>
            </p:nvSpPr>
            <p:spPr>
              <a:xfrm rot="16200000">
                <a:off x="200002" y="3335335"/>
                <a:ext cx="3038698" cy="188595"/>
              </a:xfrm>
              <a:prstGeom prst="rect">
                <a:avLst/>
              </a:prstGeom>
              <a:solidFill>
                <a:srgbClr val="000000">
                  <a:alpha val="35000"/>
                </a:srgbClr>
              </a:solidFill>
              <a:ln w="12700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00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12:38</a:t>
                </a:r>
              </a:p>
            </p:txBody>
          </p:sp>
        </p:grpSp>
        <p:pic>
          <p:nvPicPr>
            <p:cNvPr id="14" name="Picture 2" descr="C:\Users\t-dantay\Documents\WPIcons\appbar.feature.search.rest.png"/>
            <p:cNvPicPr>
              <a:picLocks noChangeAspect="1" noChangeArrowheads="1"/>
            </p:cNvPicPr>
            <p:nvPr/>
          </p:nvPicPr>
          <p:blipFill>
            <a:blip r:embed="rId2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7234118" y="2064710"/>
              <a:ext cx="365760" cy="3657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7" name="Content"/>
          <p:cNvSpPr/>
          <p:nvPr>
            <p:custDataLst>
              <p:custData r:id="rId2"/>
            </p:custDataLst>
          </p:nvPr>
        </p:nvSpPr>
        <p:spPr>
          <a:xfrm>
            <a:off x="2573156" y="5977884"/>
            <a:ext cx="716217" cy="228600"/>
          </a:xfrm>
          <a:prstGeom prst="roundRect">
            <a:avLst>
              <a:gd name="adj" fmla="val 0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th-TH" sz="1200" dirty="0" smtClean="0">
                <a:latin typeface="Segoe UI" pitchFamily="34" charset="0"/>
                <a:cs typeface="Segoe UI" pitchFamily="34" charset="0"/>
              </a:rPr>
              <a:t>เมนูหลัก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31" name="Content"/>
          <p:cNvSpPr/>
          <p:nvPr>
            <p:custDataLst>
              <p:custData r:id="rId3"/>
            </p:custDataLst>
          </p:nvPr>
        </p:nvSpPr>
        <p:spPr>
          <a:xfrm>
            <a:off x="4136816" y="5977884"/>
            <a:ext cx="1277196" cy="228600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th-TH" sz="12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ส่งตรวจ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pic>
        <p:nvPicPr>
          <p:cNvPr id="32" name="Picture 31"/>
          <p:cNvPicPr preferRelativeResize="0">
            <a:picLocks/>
          </p:cNvPicPr>
          <p:nvPr>
            <p:custDataLst>
              <p:custData r:id="rId4"/>
            </p:custDataLst>
          </p:nvPr>
        </p:nvPicPr>
        <p:blipFill>
          <a:blip r:embed="rId29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1982" y="5936622"/>
            <a:ext cx="337500" cy="3375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461915" y="5738534"/>
            <a:ext cx="1660067" cy="46795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h-TH" sz="1100" dirty="0" smtClean="0">
                <a:solidFill>
                  <a:schemeClr val="tx1"/>
                </a:solidFill>
              </a:rPr>
              <a:t>ลาย</a:t>
            </a:r>
            <a:r>
              <a:rPr lang="th-TH" sz="1100" dirty="0" err="1" smtClean="0">
                <a:solidFill>
                  <a:schemeClr val="tx1"/>
                </a:solidFill>
              </a:rPr>
              <a:t>เซนต์</a:t>
            </a:r>
            <a:r>
              <a:rPr lang="en-US" sz="1100" dirty="0">
                <a:solidFill>
                  <a:schemeClr val="tx1"/>
                </a:solidFill>
              </a:rPr>
              <a:t>: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33" name="PageTitle"/>
          <p:cNvGrpSpPr/>
          <p:nvPr>
            <p:custDataLst>
              <p:custData r:id="rId5"/>
            </p:custDataLst>
          </p:nvPr>
        </p:nvGrpSpPr>
        <p:grpSpPr>
          <a:xfrm>
            <a:off x="2553393" y="3124201"/>
            <a:ext cx="3038698" cy="911018"/>
            <a:chOff x="3054545" y="660400"/>
            <a:chExt cx="3038698" cy="911018"/>
          </a:xfrm>
        </p:grpSpPr>
        <p:sp>
          <p:nvSpPr>
            <p:cNvPr id="34" name="Application Title"/>
            <p:cNvSpPr txBox="1"/>
            <p:nvPr/>
          </p:nvSpPr>
          <p:spPr>
            <a:xfrm>
              <a:off x="3054545" y="660400"/>
              <a:ext cx="3038697" cy="326243"/>
            </a:xfrm>
            <a:prstGeom prst="rect">
              <a:avLst/>
            </a:prstGeom>
            <a:noFill/>
          </p:spPr>
          <p:txBody>
            <a:bodyPr wrap="none" lIns="164592" tIns="155448" bIns="0" rtlCol="0">
              <a:noAutofit/>
            </a:bodyPr>
            <a:lstStyle/>
            <a:p>
              <a:r>
                <a:rPr lang="th-TH" sz="1100" b="1" cap="all" dirty="0" smtClean="0">
                  <a:solidFill>
                    <a:schemeClr val="bg1"/>
                  </a:solidFill>
                  <a:latin typeface="Segoe Light" pitchFamily="34" charset="0"/>
                  <a:ea typeface="Segoe UI" pitchFamily="34" charset="0"/>
                  <a:cs typeface="Segoe UI" pitchFamily="34" charset="0"/>
                </a:rPr>
                <a:t>รายการ</a:t>
              </a:r>
              <a:endParaRPr lang="en-US" sz="1100" b="1" cap="all" dirty="0">
                <a:solidFill>
                  <a:schemeClr val="bg1"/>
                </a:solidFill>
                <a:latin typeface="Segoe Light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5" name="Page Title"/>
            <p:cNvSpPr txBox="1"/>
            <p:nvPr/>
          </p:nvSpPr>
          <p:spPr>
            <a:xfrm>
              <a:off x="3055158" y="986643"/>
              <a:ext cx="3038085" cy="584775"/>
            </a:xfrm>
            <a:prstGeom prst="rect">
              <a:avLst/>
            </a:prstGeom>
            <a:noFill/>
          </p:spPr>
          <p:txBody>
            <a:bodyPr wrap="none" lIns="137160" rtlCol="0">
              <a:noAutofit/>
            </a:bodyPr>
            <a:lstStyle/>
            <a:p>
              <a:r>
                <a:rPr lang="th-TH" sz="2000" dirty="0" smtClean="0">
                  <a:solidFill>
                    <a:schemeClr val="bg1"/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ฟุตลองสไปซี่ (</a:t>
              </a:r>
              <a:r>
                <a:rPr lang="en-US" sz="2000" dirty="0" smtClean="0">
                  <a:solidFill>
                    <a:schemeClr val="bg1"/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SCB-12</a:t>
              </a:r>
              <a:r>
                <a:rPr lang="th-TH" sz="2000" dirty="0" smtClean="0">
                  <a:solidFill>
                    <a:schemeClr val="bg1"/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)</a:t>
              </a:r>
              <a:endParaRPr lang="en-US" sz="2000" dirty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36" name="Picture 35"/>
          <p:cNvPicPr>
            <a:picLocks noChangeAspect="1"/>
          </p:cNvPicPr>
          <p:nvPr/>
        </p:nvPicPr>
        <p:blipFill>
          <a:blip r:embed="rId30"/>
          <a:stretch>
            <a:fillRect/>
          </a:stretch>
        </p:blipFill>
        <p:spPr>
          <a:xfrm>
            <a:off x="6061574" y="3339946"/>
            <a:ext cx="1376243" cy="1041104"/>
          </a:xfrm>
          <a:prstGeom prst="rect">
            <a:avLst/>
          </a:prstGeom>
        </p:spPr>
      </p:pic>
      <p:sp>
        <p:nvSpPr>
          <p:cNvPr id="143" name="Content"/>
          <p:cNvSpPr/>
          <p:nvPr>
            <p:custDataLst>
              <p:custData r:id="rId6"/>
            </p:custDataLst>
          </p:nvPr>
        </p:nvSpPr>
        <p:spPr>
          <a:xfrm>
            <a:off x="3141305" y="4088016"/>
            <a:ext cx="444704" cy="293034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Segoe UI" pitchFamily="34" charset="0"/>
                <a:cs typeface="Segoe UI" pitchFamily="34" charset="0"/>
              </a:rPr>
              <a:t>20</a:t>
            </a:r>
            <a:endParaRPr lang="en-US" sz="2800" dirty="0">
              <a:solidFill>
                <a:srgbClr val="0070C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44" name="Content"/>
          <p:cNvSpPr txBox="1"/>
          <p:nvPr>
            <p:custDataLst>
              <p:custData r:id="rId7"/>
            </p:custDataLst>
          </p:nvPr>
        </p:nvSpPr>
        <p:spPr>
          <a:xfrm>
            <a:off x="2477610" y="3976336"/>
            <a:ext cx="713657" cy="477054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th-TH" sz="2000" dirty="0" smtClean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บรรจุ</a:t>
            </a:r>
            <a:endParaRPr lang="en-US" sz="2000" dirty="0" smtClean="0">
              <a:solidFill>
                <a:schemeClr val="bg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5" name="Content"/>
          <p:cNvSpPr/>
          <p:nvPr>
            <p:custDataLst>
              <p:custData r:id="rId8"/>
            </p:custDataLst>
          </p:nvPr>
        </p:nvSpPr>
        <p:spPr>
          <a:xfrm>
            <a:off x="3066987" y="4464525"/>
            <a:ext cx="519021" cy="293034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Segoe UI" pitchFamily="34" charset="0"/>
                <a:cs typeface="Segoe UI" pitchFamily="34" charset="0"/>
              </a:rPr>
              <a:t>5</a:t>
            </a:r>
            <a:endParaRPr lang="en-US" sz="2800" dirty="0">
              <a:solidFill>
                <a:srgbClr val="0070C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46" name="Content"/>
          <p:cNvSpPr txBox="1"/>
          <p:nvPr>
            <p:custDataLst>
              <p:custData r:id="rId9"/>
            </p:custDataLst>
          </p:nvPr>
        </p:nvSpPr>
        <p:spPr>
          <a:xfrm>
            <a:off x="2536643" y="4362370"/>
            <a:ext cx="572593" cy="477054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th-TH" sz="2000" dirty="0" smtClean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เต็ม</a:t>
            </a:r>
            <a:endParaRPr lang="en-US" sz="2000" dirty="0" smtClean="0">
              <a:solidFill>
                <a:schemeClr val="bg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7" name="Content"/>
          <p:cNvSpPr/>
          <p:nvPr>
            <p:custDataLst>
              <p:custData r:id="rId10"/>
            </p:custDataLst>
          </p:nvPr>
        </p:nvSpPr>
        <p:spPr>
          <a:xfrm>
            <a:off x="4088249" y="4461713"/>
            <a:ext cx="626857" cy="293034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Segoe UI" pitchFamily="34" charset="0"/>
                <a:cs typeface="Segoe UI" pitchFamily="34" charset="0"/>
              </a:rPr>
              <a:t>16</a:t>
            </a:r>
            <a:endParaRPr lang="en-US" sz="2800" dirty="0">
              <a:solidFill>
                <a:srgbClr val="0070C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48" name="Content"/>
          <p:cNvSpPr txBox="1"/>
          <p:nvPr>
            <p:custDataLst>
              <p:custData r:id="rId11"/>
            </p:custDataLst>
          </p:nvPr>
        </p:nvSpPr>
        <p:spPr>
          <a:xfrm>
            <a:off x="3557186" y="4359231"/>
            <a:ext cx="590226" cy="477054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th-TH" sz="2000" dirty="0" smtClean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เศษ</a:t>
            </a:r>
            <a:endParaRPr lang="en-US" sz="2000" dirty="0" smtClean="0">
              <a:solidFill>
                <a:schemeClr val="bg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9" name="Content"/>
          <p:cNvSpPr/>
          <p:nvPr>
            <p:custDataLst>
              <p:custData r:id="rId12"/>
            </p:custDataLst>
          </p:nvPr>
        </p:nvSpPr>
        <p:spPr>
          <a:xfrm>
            <a:off x="4086046" y="4087300"/>
            <a:ext cx="619536" cy="293034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Segoe UI" pitchFamily="34" charset="0"/>
                <a:cs typeface="Segoe UI" pitchFamily="34" charset="0"/>
              </a:rPr>
              <a:t>116</a:t>
            </a:r>
            <a:endParaRPr lang="en-US" sz="2800" dirty="0">
              <a:solidFill>
                <a:srgbClr val="0070C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50" name="Content"/>
          <p:cNvSpPr txBox="1"/>
          <p:nvPr>
            <p:custDataLst>
              <p:custData r:id="rId13"/>
            </p:custDataLst>
          </p:nvPr>
        </p:nvSpPr>
        <p:spPr>
          <a:xfrm>
            <a:off x="3555701" y="3985145"/>
            <a:ext cx="577402" cy="477054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th-TH" sz="2000" dirty="0" smtClean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เบิก</a:t>
            </a:r>
            <a:endParaRPr lang="en-US" sz="2000" dirty="0" smtClean="0">
              <a:solidFill>
                <a:schemeClr val="bg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1" name="Content"/>
          <p:cNvSpPr/>
          <p:nvPr>
            <p:custDataLst>
              <p:custData r:id="rId14"/>
            </p:custDataLst>
          </p:nvPr>
        </p:nvSpPr>
        <p:spPr>
          <a:xfrm>
            <a:off x="5461916" y="4089033"/>
            <a:ext cx="547579" cy="293034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Segoe UI" pitchFamily="34" charset="0"/>
                <a:cs typeface="Segoe UI" pitchFamily="34" charset="0"/>
              </a:rPr>
              <a:t>6</a:t>
            </a:r>
            <a:endParaRPr lang="en-US" sz="2800" dirty="0">
              <a:solidFill>
                <a:srgbClr val="0070C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52" name="Content"/>
          <p:cNvSpPr txBox="1"/>
          <p:nvPr>
            <p:custDataLst>
              <p:custData r:id="rId15"/>
            </p:custDataLst>
          </p:nvPr>
        </p:nvSpPr>
        <p:spPr>
          <a:xfrm>
            <a:off x="4698116" y="3996403"/>
            <a:ext cx="841897" cy="477054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th-TH" sz="2000" dirty="0" smtClean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ตะกร้า</a:t>
            </a:r>
            <a:endParaRPr lang="en-US" sz="2000" dirty="0" smtClean="0">
              <a:solidFill>
                <a:schemeClr val="bg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3" name="Content"/>
          <p:cNvSpPr/>
          <p:nvPr>
            <p:custDataLst>
              <p:custData r:id="rId16"/>
            </p:custDataLst>
          </p:nvPr>
        </p:nvSpPr>
        <p:spPr>
          <a:xfrm>
            <a:off x="3066987" y="4818162"/>
            <a:ext cx="519021" cy="293034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 algn="ctr"/>
            <a:r>
              <a:rPr lang="en-US" sz="2800" dirty="0" smtClean="0">
                <a:solidFill>
                  <a:srgbClr val="FF0000"/>
                </a:solidFill>
                <a:latin typeface="Segoe UI" pitchFamily="34" charset="0"/>
                <a:cs typeface="Segoe UI" pitchFamily="34" charset="0"/>
              </a:rPr>
              <a:t>3</a:t>
            </a:r>
            <a:endParaRPr lang="en-US" sz="2800" dirty="0">
              <a:solidFill>
                <a:srgbClr val="FF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54" name="Content"/>
          <p:cNvSpPr txBox="1"/>
          <p:nvPr>
            <p:custDataLst>
              <p:custData r:id="rId17"/>
            </p:custDataLst>
          </p:nvPr>
        </p:nvSpPr>
        <p:spPr>
          <a:xfrm>
            <a:off x="2536643" y="4716007"/>
            <a:ext cx="572593" cy="477054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th-TH" sz="2000" dirty="0" smtClean="0">
                <a:solidFill>
                  <a:srgbClr val="FF0000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เต็ม</a:t>
            </a:r>
            <a:endParaRPr lang="en-US" sz="2000" dirty="0" smtClean="0">
              <a:solidFill>
                <a:srgbClr val="FF0000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5" name="Content"/>
          <p:cNvSpPr/>
          <p:nvPr>
            <p:custDataLst>
              <p:custData r:id="rId18"/>
            </p:custDataLst>
          </p:nvPr>
        </p:nvSpPr>
        <p:spPr>
          <a:xfrm>
            <a:off x="4088249" y="4815350"/>
            <a:ext cx="626857" cy="293034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 algn="ctr"/>
            <a:r>
              <a:rPr lang="en-US" sz="2800" dirty="0" smtClean="0">
                <a:solidFill>
                  <a:srgbClr val="FF0000"/>
                </a:solidFill>
                <a:latin typeface="Segoe UI" pitchFamily="34" charset="0"/>
                <a:cs typeface="Segoe UI" pitchFamily="34" charset="0"/>
              </a:rPr>
              <a:t>0</a:t>
            </a:r>
            <a:endParaRPr lang="en-US" sz="2800" dirty="0">
              <a:solidFill>
                <a:srgbClr val="FF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56" name="Content"/>
          <p:cNvSpPr txBox="1"/>
          <p:nvPr>
            <p:custDataLst>
              <p:custData r:id="rId19"/>
            </p:custDataLst>
          </p:nvPr>
        </p:nvSpPr>
        <p:spPr>
          <a:xfrm>
            <a:off x="3557186" y="4712868"/>
            <a:ext cx="590226" cy="477054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th-TH" sz="2000" dirty="0" smtClean="0">
                <a:solidFill>
                  <a:srgbClr val="FF0000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เศษ</a:t>
            </a:r>
            <a:endParaRPr lang="en-US" sz="2000" dirty="0" smtClean="0">
              <a:solidFill>
                <a:srgbClr val="FF0000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7" name="Content"/>
          <p:cNvSpPr txBox="1"/>
          <p:nvPr>
            <p:custDataLst>
              <p:custData r:id="rId20"/>
            </p:custDataLst>
          </p:nvPr>
        </p:nvSpPr>
        <p:spPr>
          <a:xfrm>
            <a:off x="4939963" y="4403064"/>
            <a:ext cx="542136" cy="353943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Lot</a:t>
            </a:r>
          </a:p>
        </p:txBody>
      </p:sp>
      <p:grpSp>
        <p:nvGrpSpPr>
          <p:cNvPr id="159" name="List"/>
          <p:cNvGrpSpPr/>
          <p:nvPr>
            <p:custDataLst>
              <p:custData r:id="rId21"/>
            </p:custDataLst>
          </p:nvPr>
        </p:nvGrpSpPr>
        <p:grpSpPr>
          <a:xfrm>
            <a:off x="5461915" y="4455163"/>
            <a:ext cx="1938548" cy="1311128"/>
            <a:chOff x="4610405" y="3047458"/>
            <a:chExt cx="1651415" cy="1720759"/>
          </a:xfrm>
        </p:grpSpPr>
        <p:grpSp>
          <p:nvGrpSpPr>
            <p:cNvPr id="160" name="Group 159"/>
            <p:cNvGrpSpPr/>
            <p:nvPr/>
          </p:nvGrpSpPr>
          <p:grpSpPr>
            <a:xfrm>
              <a:off x="4610405" y="3047458"/>
              <a:ext cx="1651415" cy="1720759"/>
              <a:chOff x="4648810" y="3359442"/>
              <a:chExt cx="713680" cy="848555"/>
            </a:xfrm>
          </p:grpSpPr>
          <p:sp>
            <p:nvSpPr>
              <p:cNvPr id="166" name="Background"/>
              <p:cNvSpPr/>
              <p:nvPr/>
            </p:nvSpPr>
            <p:spPr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5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7" name="Content"/>
              <p:cNvSpPr/>
              <p:nvPr/>
            </p:nvSpPr>
            <p:spPr>
              <a:xfrm>
                <a:off x="4648810" y="3359442"/>
                <a:ext cx="713680" cy="848555"/>
              </a:xfrm>
              <a:prstGeom prst="rect">
                <a:avLst/>
              </a:prstGeom>
              <a:noFill/>
              <a:ln w="3175">
                <a:noFill/>
              </a:ln>
              <a:effectLst/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r>
                  <a:rPr lang="en-US" sz="1200" dirty="0" smtClean="0">
                    <a:solidFill>
                      <a:srgbClr val="FF0000"/>
                    </a:solidFill>
                    <a:latin typeface="Segoe UI" pitchFamily="34" charset="0"/>
                    <a:cs typeface="Segoe UI" pitchFamily="34" charset="0"/>
                  </a:rPr>
                  <a:t>S200818</a:t>
                </a:r>
              </a:p>
              <a:p>
                <a:r>
                  <a:rPr lang="en-US" sz="1200" dirty="0" smtClean="0">
                    <a:solidFill>
                      <a:srgbClr val="FF0000"/>
                    </a:solidFill>
                    <a:latin typeface="Segoe UI" pitchFamily="34" charset="0"/>
                    <a:cs typeface="Segoe UI" pitchFamily="34" charset="0"/>
                  </a:rPr>
                  <a:t>S200818</a:t>
                </a:r>
              </a:p>
              <a:p>
                <a:r>
                  <a:rPr lang="en-US" sz="1200" dirty="0" smtClean="0">
                    <a:solidFill>
                      <a:srgbClr val="FF0000"/>
                    </a:solidFill>
                    <a:latin typeface="Segoe UI" pitchFamily="34" charset="0"/>
                    <a:cs typeface="Segoe UI" pitchFamily="34" charset="0"/>
                  </a:rPr>
                  <a:t>S200818</a:t>
                </a:r>
              </a:p>
              <a:p>
                <a:r>
                  <a:rPr lang="en-US" sz="1200" dirty="0" smtClean="0">
                    <a:solidFill>
                      <a:srgbClr val="FF0000"/>
                    </a:solidFill>
                    <a:latin typeface="Segoe UI" pitchFamily="34" charset="0"/>
                    <a:cs typeface="Segoe UI" pitchFamily="34" charset="0"/>
                  </a:rPr>
                  <a:t>S200818</a:t>
                </a:r>
              </a:p>
              <a:p>
                <a:r>
                  <a:rPr lang="en-US" sz="1200" dirty="0" smtClean="0">
                    <a:solidFill>
                      <a:srgbClr val="FF0000"/>
                    </a:solidFill>
                    <a:latin typeface="Segoe UI" pitchFamily="34" charset="0"/>
                    <a:cs typeface="Segoe UI" pitchFamily="34" charset="0"/>
                  </a:rPr>
                  <a:t>S200818</a:t>
                </a:r>
              </a:p>
              <a:p>
                <a:r>
                  <a:rPr lang="en-US" sz="1200" dirty="0" smtClean="0">
                    <a:solidFill>
                      <a:srgbClr val="FF0000"/>
                    </a:solidFill>
                    <a:latin typeface="Segoe UI" pitchFamily="34" charset="0"/>
                    <a:cs typeface="Segoe UI" pitchFamily="34" charset="0"/>
                  </a:rPr>
                  <a:t>S200818</a:t>
                </a:r>
              </a:p>
              <a:p>
                <a:endParaRPr lang="en-US" sz="1200" dirty="0">
                  <a:solidFill>
                    <a:srgbClr val="FF0000"/>
                  </a:solidFill>
                  <a:latin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161" name="Group 160"/>
            <p:cNvGrpSpPr/>
            <p:nvPr>
              <p:custDataLst>
                <p:custData r:id="rId25"/>
              </p:custDataLst>
            </p:nvPr>
          </p:nvGrpSpPr>
          <p:grpSpPr>
            <a:xfrm>
              <a:off x="6113828" y="3047458"/>
              <a:ext cx="147992" cy="1533690"/>
              <a:chOff x="4496659" y="1543110"/>
              <a:chExt cx="147992" cy="3562292"/>
            </a:xfrm>
          </p:grpSpPr>
          <p:sp>
            <p:nvSpPr>
              <p:cNvPr id="162" name="ScrollBar"/>
              <p:cNvSpPr>
                <a:spLocks/>
              </p:cNvSpPr>
              <p:nvPr/>
            </p:nvSpPr>
            <p:spPr>
              <a:xfrm>
                <a:off x="4496659" y="1543110"/>
                <a:ext cx="147992" cy="3562292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163" name="Slider"/>
              <p:cNvSpPr>
                <a:spLocks/>
              </p:cNvSpPr>
              <p:nvPr/>
            </p:nvSpPr>
            <p:spPr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4" name="UpArrow"/>
              <p:cNvSpPr>
                <a:spLocks/>
              </p:cNvSpPr>
              <p:nvPr/>
            </p:nvSpPr>
            <p:spPr>
              <a:xfrm>
                <a:off x="4538651" y="1628432"/>
                <a:ext cx="64008" cy="148671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5" name="DownArrow"/>
              <p:cNvSpPr>
                <a:spLocks/>
              </p:cNvSpPr>
              <p:nvPr/>
            </p:nvSpPr>
            <p:spPr>
              <a:xfrm rot="10800000">
                <a:off x="4538651" y="4880844"/>
                <a:ext cx="64008" cy="148671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168" name="Content"/>
          <p:cNvSpPr txBox="1"/>
          <p:nvPr>
            <p:custDataLst>
              <p:custData r:id="rId22"/>
            </p:custDataLst>
          </p:nvPr>
        </p:nvSpPr>
        <p:spPr>
          <a:xfrm>
            <a:off x="2517418" y="5195791"/>
            <a:ext cx="646331" cy="353943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SKU</a:t>
            </a:r>
          </a:p>
        </p:txBody>
      </p:sp>
      <p:sp>
        <p:nvSpPr>
          <p:cNvPr id="169" name="Content"/>
          <p:cNvSpPr/>
          <p:nvPr>
            <p:custDataLst>
              <p:custData r:id="rId23"/>
            </p:custDataLst>
          </p:nvPr>
        </p:nvSpPr>
        <p:spPr>
          <a:xfrm>
            <a:off x="3113550" y="5239296"/>
            <a:ext cx="2309109" cy="266395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 algn="ctr"/>
            <a:r>
              <a:rPr lang="en-US" sz="2000" dirty="0" smtClean="0">
                <a:solidFill>
                  <a:srgbClr val="0070C0"/>
                </a:solidFill>
                <a:latin typeface="Segoe UI" pitchFamily="34" charset="0"/>
                <a:cs typeface="Segoe UI" pitchFamily="34" charset="0"/>
              </a:rPr>
              <a:t>-</a:t>
            </a:r>
            <a:endParaRPr lang="en-US" sz="2000" dirty="0">
              <a:solidFill>
                <a:srgbClr val="0070C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70" name="Content"/>
          <p:cNvSpPr/>
          <p:nvPr>
            <p:custDataLst>
              <p:custData r:id="rId24"/>
            </p:custDataLst>
          </p:nvPr>
        </p:nvSpPr>
        <p:spPr>
          <a:xfrm>
            <a:off x="3354986" y="5977884"/>
            <a:ext cx="716217" cy="228600"/>
          </a:xfrm>
          <a:prstGeom prst="roundRect">
            <a:avLst>
              <a:gd name="adj" fmla="val 0"/>
            </a:avLst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th-TH" sz="1200" dirty="0" smtClean="0">
                <a:latin typeface="Segoe UI" pitchFamily="34" charset="0"/>
                <a:cs typeface="Segoe UI" pitchFamily="34" charset="0"/>
              </a:rPr>
              <a:t>จอง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31"/>
          <a:stretch>
            <a:fillRect/>
          </a:stretch>
        </p:blipFill>
        <p:spPr>
          <a:xfrm>
            <a:off x="3367747" y="729121"/>
            <a:ext cx="2479103" cy="2281130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78166" y="4299753"/>
            <a:ext cx="14603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 smtClean="0">
                <a:solidFill>
                  <a:srgbClr val="FF0000"/>
                </a:solidFill>
              </a:rPr>
              <a:t>มีการตั้งกติกา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SKU counting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[ ] </a:t>
            </a:r>
            <a:r>
              <a:rPr lang="th-TH" dirty="0" smtClean="0">
                <a:solidFill>
                  <a:srgbClr val="FF0000"/>
                </a:solidFill>
              </a:rPr>
              <a:t>ต้องยิง </a:t>
            </a:r>
            <a:r>
              <a:rPr lang="en-US" dirty="0" smtClean="0">
                <a:solidFill>
                  <a:srgbClr val="FF0000"/>
                </a:solidFill>
              </a:rPr>
              <a:t>BC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[ ] </a:t>
            </a:r>
            <a:r>
              <a:rPr lang="th-TH" dirty="0" smtClean="0">
                <a:solidFill>
                  <a:srgbClr val="FF0000"/>
                </a:solidFill>
              </a:rPr>
              <a:t>ไม่ต้องยิงก็ได้</a:t>
            </a:r>
            <a:r>
              <a:rPr lang="en-US" dirty="0" smtClean="0">
                <a:solidFill>
                  <a:srgbClr val="FF0000"/>
                </a:solidFill>
              </a:rPr>
              <a:t/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>
                <a:solidFill>
                  <a:srgbClr val="FF0000"/>
                </a:solidFill>
              </a:rPr>
              <a:t>MFD noted</a:t>
            </a:r>
            <a:endParaRPr lang="th-TH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[ ] </a:t>
            </a:r>
            <a:r>
              <a:rPr lang="th-TH" dirty="0" smtClean="0">
                <a:solidFill>
                  <a:srgbClr val="FF0000"/>
                </a:solidFill>
              </a:rPr>
              <a:t>ต้องยิง </a:t>
            </a:r>
            <a:r>
              <a:rPr lang="en-US" dirty="0" smtClean="0">
                <a:solidFill>
                  <a:srgbClr val="FF0000"/>
                </a:solidFill>
              </a:rPr>
              <a:t>OCR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[ ] </a:t>
            </a:r>
            <a:r>
              <a:rPr lang="th-TH" dirty="0" smtClean="0">
                <a:solidFill>
                  <a:srgbClr val="FF0000"/>
                </a:solidFill>
              </a:rPr>
              <a:t>ไม่ต้องยิง ก็ได้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60" name="Straight Arrow Connector 59"/>
          <p:cNvCxnSpPr>
            <a:stCxn id="59" idx="3"/>
          </p:cNvCxnSpPr>
          <p:nvPr/>
        </p:nvCxnSpPr>
        <p:spPr>
          <a:xfrm flipV="1">
            <a:off x="1538467" y="4947032"/>
            <a:ext cx="1652800" cy="368384"/>
          </a:xfrm>
          <a:prstGeom prst="straightConnector1">
            <a:avLst/>
          </a:prstGeom>
          <a:ln w="38100">
            <a:solidFill>
              <a:srgbClr val="00B0F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V="1">
            <a:off x="1459955" y="5108384"/>
            <a:ext cx="4941877" cy="75901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>
            <a:off x="1353276" y="5038725"/>
            <a:ext cx="1950015" cy="27669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6160158" y="2277655"/>
            <a:ext cx="22317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 smtClean="0">
                <a:solidFill>
                  <a:srgbClr val="FF0000"/>
                </a:solidFill>
              </a:rPr>
              <a:t>เตือนผิดกติกา</a:t>
            </a:r>
          </a:p>
          <a:p>
            <a:r>
              <a:rPr lang="th-TH" dirty="0" smtClean="0">
                <a:solidFill>
                  <a:srgbClr val="FF0000"/>
                </a:solidFill>
              </a:rPr>
              <a:t>ให้กรอกมือ เป็น กติกาเสริม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687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0" y="0"/>
            <a:ext cx="9144000" cy="1243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>
                  <a:outerShdw blurRad="50800" dist="25400" dir="4980000" algn="tl" rotWithShape="0">
                    <a:srgbClr val="000000">
                      <a:alpha val="36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th-TH" cap="none" dirty="0"/>
              <a:t>แบบแผนของระบบบริหาร</a:t>
            </a:r>
            <a:r>
              <a:rPr lang="th-TH" cap="none" dirty="0" smtClean="0"/>
              <a:t>จัดการข้อมูล</a:t>
            </a:r>
            <a:r>
              <a:rPr lang="th-TH" cap="none" dirty="0" err="1"/>
              <a:t>การจัด</a:t>
            </a:r>
            <a:r>
              <a:rPr lang="th-TH" cap="none" dirty="0"/>
              <a:t>สินค้าดิจิตอล</a:t>
            </a:r>
            <a:r>
              <a:rPr lang="en-US" cap="none" dirty="0"/>
              <a:t> </a:t>
            </a:r>
            <a:endParaRPr lang="th-TH" cap="none" dirty="0" smtClean="0"/>
          </a:p>
          <a:p>
            <a:pPr algn="l"/>
            <a:r>
              <a:rPr lang="en-US" cap="none" dirty="0" smtClean="0">
                <a:effectLst/>
              </a:rPr>
              <a:t>::</a:t>
            </a:r>
            <a:r>
              <a:rPr lang="th-TH" cap="none" dirty="0" smtClean="0">
                <a:effectLst/>
              </a:rPr>
              <a:t> ระบบงานตรวจสินค้า</a:t>
            </a:r>
            <a:endParaRPr lang="en-US" dirty="0"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90" y="880183"/>
            <a:ext cx="7028825" cy="581547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061112" y="1243013"/>
            <a:ext cx="1078356" cy="112574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442" y="2368758"/>
            <a:ext cx="1317407" cy="1212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904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0" y="0"/>
            <a:ext cx="9144000" cy="1243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>
                  <a:outerShdw blurRad="50800" dist="25400" dir="4980000" algn="tl" rotWithShape="0">
                    <a:srgbClr val="000000">
                      <a:alpha val="36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th-TH" cap="none" dirty="0"/>
              <a:t>แบบแผนของระบบบริหาร</a:t>
            </a:r>
            <a:r>
              <a:rPr lang="th-TH" cap="none" dirty="0" smtClean="0"/>
              <a:t>จัดการข้อมูล</a:t>
            </a:r>
            <a:r>
              <a:rPr lang="th-TH" cap="none" dirty="0" err="1"/>
              <a:t>การจัด</a:t>
            </a:r>
            <a:r>
              <a:rPr lang="th-TH" cap="none" dirty="0"/>
              <a:t>สินค้าดิจิตอล</a:t>
            </a:r>
            <a:r>
              <a:rPr lang="en-US" cap="none" dirty="0"/>
              <a:t> </a:t>
            </a:r>
            <a:endParaRPr lang="th-TH" cap="none" dirty="0" smtClean="0"/>
          </a:p>
          <a:p>
            <a:pPr algn="l"/>
            <a:r>
              <a:rPr lang="en-US" cap="none" dirty="0" smtClean="0">
                <a:effectLst/>
              </a:rPr>
              <a:t>::</a:t>
            </a:r>
            <a:r>
              <a:rPr lang="th-TH" cap="none" dirty="0" smtClean="0">
                <a:effectLst/>
              </a:rPr>
              <a:t> ระบบงานตรวจสินค้า</a:t>
            </a:r>
            <a:endParaRPr lang="en-US" dirty="0">
              <a:effectLst/>
            </a:endParaRPr>
          </a:p>
        </p:txBody>
      </p:sp>
      <p:pic>
        <p:nvPicPr>
          <p:cNvPr id="73" name="Picture 72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flipH="1">
            <a:off x="693294" y="1732133"/>
            <a:ext cx="1078356" cy="1125745"/>
          </a:xfrm>
          <a:prstGeom prst="rect">
            <a:avLst/>
          </a:prstGeom>
        </p:spPr>
      </p:pic>
      <p:grpSp>
        <p:nvGrpSpPr>
          <p:cNvPr id="74" name="WindowsPhoneLandscape"/>
          <p:cNvGrpSpPr/>
          <p:nvPr>
            <p:custDataLst>
              <p:custData r:id="rId1"/>
            </p:custDataLst>
          </p:nvPr>
        </p:nvGrpSpPr>
        <p:grpSpPr>
          <a:xfrm>
            <a:off x="1882747" y="2915149"/>
            <a:ext cx="6857998" cy="3464995"/>
            <a:chOff x="1143003" y="1696502"/>
            <a:chExt cx="6857998" cy="3464995"/>
          </a:xfrm>
        </p:grpSpPr>
        <p:grpSp>
          <p:nvGrpSpPr>
            <p:cNvPr id="75" name="Group 74"/>
            <p:cNvGrpSpPr/>
            <p:nvPr/>
          </p:nvGrpSpPr>
          <p:grpSpPr>
            <a:xfrm>
              <a:off x="1143003" y="1696502"/>
              <a:ext cx="6857998" cy="3464995"/>
              <a:chOff x="1143003" y="1696502"/>
              <a:chExt cx="6857998" cy="3464995"/>
            </a:xfrm>
          </p:grpSpPr>
          <p:grpSp>
            <p:nvGrpSpPr>
              <p:cNvPr id="77" name="Group 76"/>
              <p:cNvGrpSpPr/>
              <p:nvPr/>
            </p:nvGrpSpPr>
            <p:grpSpPr>
              <a:xfrm rot="16200000">
                <a:off x="2839504" y="1"/>
                <a:ext cx="3464995" cy="6857998"/>
                <a:chOff x="2834639" y="1"/>
                <a:chExt cx="3464995" cy="6857998"/>
              </a:xfrm>
            </p:grpSpPr>
            <p:sp>
              <p:nvSpPr>
                <p:cNvPr id="79" name="Rounded Rectangle 78"/>
                <p:cNvSpPr/>
                <p:nvPr userDrawn="1"/>
              </p:nvSpPr>
              <p:spPr>
                <a:xfrm>
                  <a:off x="2834639" y="1"/>
                  <a:ext cx="3464995" cy="6857998"/>
                </a:xfrm>
                <a:prstGeom prst="roundRect">
                  <a:avLst>
                    <a:gd name="adj" fmla="val 5515"/>
                  </a:avLst>
                </a:prstGeom>
                <a:solidFill>
                  <a:srgbClr val="FFFFFF"/>
                </a:solidFill>
                <a:ln w="3175">
                  <a:solidFill>
                    <a:srgbClr val="000000">
                      <a:lumMod val="95000"/>
                      <a:lumOff val="5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rtlCol="0" anchor="ctr"/>
                <a:lstStyle/>
                <a:p>
                  <a:pPr algn="ctr"/>
                  <a:endParaRPr lang="en-US" u="sng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80" name="Rounded Rectangle 79"/>
                <p:cNvSpPr/>
                <p:nvPr/>
              </p:nvSpPr>
              <p:spPr>
                <a:xfrm>
                  <a:off x="2928205" y="91440"/>
                  <a:ext cx="3276600" cy="6659880"/>
                </a:xfrm>
                <a:prstGeom prst="roundRect">
                  <a:avLst>
                    <a:gd name="adj" fmla="val 2819"/>
                  </a:avLst>
                </a:prstGeom>
                <a:solidFill>
                  <a:srgbClr val="FFFFFF">
                    <a:lumMod val="65000"/>
                  </a:srgbClr>
                </a:solidFill>
                <a:ln w="3175" cap="flat" cmpd="sng" algn="ctr">
                  <a:solidFill>
                    <a:sysClr val="windowText" lastClr="000000">
                      <a:lumMod val="75000"/>
                      <a:lumOff val="25000"/>
                    </a:sys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800" kern="0" dirty="0" smtClean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Segoe UI"/>
                  </a:endParaRPr>
                </a:p>
              </p:txBody>
            </p:sp>
            <p:sp>
              <p:nvSpPr>
                <p:cNvPr id="81" name="Rectangle 80"/>
                <p:cNvSpPr/>
                <p:nvPr userDrawn="1"/>
              </p:nvSpPr>
              <p:spPr>
                <a:xfrm>
                  <a:off x="3050294" y="482053"/>
                  <a:ext cx="3038085" cy="5074920"/>
                </a:xfrm>
                <a:prstGeom prst="rect">
                  <a:avLst/>
                </a:prstGeom>
                <a:ln/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u="sng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82" name="Left Arrow 81"/>
                <p:cNvSpPr/>
                <p:nvPr userDrawn="1"/>
              </p:nvSpPr>
              <p:spPr>
                <a:xfrm>
                  <a:off x="3300730" y="6215335"/>
                  <a:ext cx="270769" cy="117324"/>
                </a:xfrm>
                <a:prstGeom prst="leftArrow">
                  <a:avLst>
                    <a:gd name="adj1" fmla="val 0"/>
                    <a:gd name="adj2" fmla="val 91165"/>
                  </a:avLst>
                </a:prstGeom>
                <a:noFill/>
                <a:ln w="3175">
                  <a:solidFill>
                    <a:srgbClr val="FFFFFF"/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rtlCol="0" anchor="ctr"/>
                <a:lstStyle/>
                <a:p>
                  <a:pPr algn="ctr"/>
                  <a:endParaRPr lang="en-US" u="sng">
                    <a:solidFill>
                      <a:prstClr val="white"/>
                    </a:solidFill>
                  </a:endParaRPr>
                </a:p>
              </p:txBody>
            </p:sp>
            <p:grpSp>
              <p:nvGrpSpPr>
                <p:cNvPr id="83" name="Group 82"/>
                <p:cNvGrpSpPr/>
                <p:nvPr/>
              </p:nvGrpSpPr>
              <p:grpSpPr>
                <a:xfrm rot="21384124">
                  <a:off x="4457215" y="6161552"/>
                  <a:ext cx="212326" cy="227346"/>
                  <a:chOff x="4194362" y="5874647"/>
                  <a:chExt cx="252148" cy="269985"/>
                </a:xfrm>
                <a:solidFill>
                  <a:srgbClr val="FFFFFF"/>
                </a:solidFill>
              </p:grpSpPr>
              <p:sp>
                <p:nvSpPr>
                  <p:cNvPr id="85" name="Flowchart: Stored Data 84"/>
                  <p:cNvSpPr/>
                  <p:nvPr/>
                </p:nvSpPr>
                <p:spPr>
                  <a:xfrm rot="6230930">
                    <a:off x="4218638" y="5878261"/>
                    <a:ext cx="115927" cy="108699"/>
                  </a:xfrm>
                  <a:prstGeom prst="flowChartOnlineStorage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rgbClr val="4F81BD">
                      <a:shade val="50000"/>
                    </a:srgbClr>
                  </a:lnRef>
                  <a:fillRef idx="1">
                    <a:srgbClr val="4F81BD"/>
                  </a:fillRef>
                  <a:effectRef idx="0">
                    <a:srgbClr val="4F81BD"/>
                  </a:effectRef>
                  <a:fontRef idx="minor">
                    <a:srgbClr val="000000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u="sng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86" name="Flowchart: Stored Data 85"/>
                  <p:cNvSpPr/>
                  <p:nvPr/>
                </p:nvSpPr>
                <p:spPr>
                  <a:xfrm rot="6230930">
                    <a:off x="4190748" y="5989157"/>
                    <a:ext cx="115927" cy="108699"/>
                  </a:xfrm>
                  <a:prstGeom prst="flowChartOnlineStorage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rgbClr val="4F81BD">
                      <a:shade val="50000"/>
                    </a:srgbClr>
                  </a:lnRef>
                  <a:fillRef idx="1">
                    <a:srgbClr val="4F81BD"/>
                  </a:fillRef>
                  <a:effectRef idx="0">
                    <a:srgbClr val="4F81BD"/>
                  </a:effectRef>
                  <a:fontRef idx="minor">
                    <a:srgbClr val="000000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u="sng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87" name="Flowchart: Stored Data 86"/>
                  <p:cNvSpPr/>
                  <p:nvPr/>
                </p:nvSpPr>
                <p:spPr>
                  <a:xfrm rot="16979296">
                    <a:off x="4335573" y="5922200"/>
                    <a:ext cx="114310" cy="107565"/>
                  </a:xfrm>
                  <a:prstGeom prst="flowChartOnlineStorage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rgbClr val="4F81BD">
                      <a:shade val="50000"/>
                    </a:srgbClr>
                  </a:lnRef>
                  <a:fillRef idx="1">
                    <a:srgbClr val="4F81BD"/>
                  </a:fillRef>
                  <a:effectRef idx="0">
                    <a:srgbClr val="4F81BD"/>
                  </a:effectRef>
                  <a:fontRef idx="minor">
                    <a:srgbClr val="000000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u="sng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88" name="Flowchart: Stored Data 87"/>
                  <p:cNvSpPr/>
                  <p:nvPr/>
                </p:nvSpPr>
                <p:spPr>
                  <a:xfrm rot="16979296">
                    <a:off x="4307999" y="6032886"/>
                    <a:ext cx="115927" cy="107565"/>
                  </a:xfrm>
                  <a:prstGeom prst="flowChartOnlineStorage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rgbClr val="4F81BD">
                      <a:shade val="50000"/>
                    </a:srgbClr>
                  </a:lnRef>
                  <a:fillRef idx="1">
                    <a:srgbClr val="4F81BD"/>
                  </a:fillRef>
                  <a:effectRef idx="0">
                    <a:srgbClr val="4F81BD"/>
                  </a:effectRef>
                  <a:fontRef idx="minor">
                    <a:srgbClr val="000000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u="sng">
                      <a:solidFill>
                        <a:prstClr val="white"/>
                      </a:solidFill>
                    </a:endParaRPr>
                  </a:p>
                </p:txBody>
              </p:sp>
            </p:grpSp>
            <p:sp>
              <p:nvSpPr>
                <p:cNvPr id="84" name="Rounded Rectangle 83"/>
                <p:cNvSpPr/>
                <p:nvPr/>
              </p:nvSpPr>
              <p:spPr>
                <a:xfrm>
                  <a:off x="4138146" y="266078"/>
                  <a:ext cx="860720" cy="52045"/>
                </a:xfrm>
                <a:prstGeom prst="roundRect">
                  <a:avLst/>
                </a:prstGeom>
                <a:solidFill>
                  <a:srgbClr val="FFFFFF">
                    <a:lumMod val="95000"/>
                  </a:srgbClr>
                </a:solidFill>
                <a:ln w="3175" cap="flat" cmpd="sng" algn="ctr">
                  <a:solidFill>
                    <a:sysClr val="windowText" lastClr="000000">
                      <a:lumMod val="75000"/>
                      <a:lumOff val="25000"/>
                    </a:sys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800" kern="0" dirty="0" smtClean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Segoe UI"/>
                  </a:endParaRPr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 rot="16200000">
                <a:off x="200002" y="3335335"/>
                <a:ext cx="3038698" cy="188595"/>
              </a:xfrm>
              <a:prstGeom prst="rect">
                <a:avLst/>
              </a:prstGeom>
              <a:solidFill>
                <a:srgbClr val="000000">
                  <a:alpha val="35000"/>
                </a:srgbClr>
              </a:solidFill>
              <a:ln w="12700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00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12:38</a:t>
                </a:r>
              </a:p>
            </p:txBody>
          </p:sp>
        </p:grpSp>
        <p:pic>
          <p:nvPicPr>
            <p:cNvPr id="76" name="Picture 2" descr="C:\Users\t-dantay\Documents\WPIcons\appbar.feature.search.rest.png"/>
            <p:cNvPicPr>
              <a:picLocks noChangeAspect="1" noChangeArrowheads="1"/>
            </p:cNvPicPr>
            <p:nvPr/>
          </p:nvPicPr>
          <p:blipFill>
            <a:blip r:embed="rId16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7234118" y="2064710"/>
              <a:ext cx="365760" cy="3657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89" name="Content"/>
          <p:cNvSpPr/>
          <p:nvPr>
            <p:custDataLst>
              <p:custData r:id="rId2"/>
            </p:custDataLst>
          </p:nvPr>
        </p:nvSpPr>
        <p:spPr>
          <a:xfrm>
            <a:off x="2573156" y="5882634"/>
            <a:ext cx="716217" cy="228600"/>
          </a:xfrm>
          <a:prstGeom prst="roundRect">
            <a:avLst>
              <a:gd name="adj" fmla="val 0"/>
            </a:avLst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th-TH" sz="1200" dirty="0" smtClean="0">
                <a:latin typeface="Segoe UI" pitchFamily="34" charset="0"/>
                <a:cs typeface="Segoe UI" pitchFamily="34" charset="0"/>
              </a:rPr>
              <a:t>เมนูหลัก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90" name="Content"/>
          <p:cNvSpPr/>
          <p:nvPr>
            <p:custDataLst>
              <p:custData r:id="rId3"/>
            </p:custDataLst>
          </p:nvPr>
        </p:nvSpPr>
        <p:spPr>
          <a:xfrm>
            <a:off x="4136816" y="5882634"/>
            <a:ext cx="1277196" cy="228600"/>
          </a:xfrm>
          <a:prstGeom prst="roundRect">
            <a:avLst>
              <a:gd name="adj" fmla="val 0"/>
            </a:avLst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th-TH" sz="1200" dirty="0" smtClean="0">
                <a:solidFill>
                  <a:srgbClr val="000000"/>
                </a:solidFill>
                <a:latin typeface="Segoe UI" pitchFamily="34" charset="0"/>
                <a:cs typeface="Segoe UI" pitchFamily="34" charset="0"/>
              </a:rPr>
              <a:t>ทั้งหมด / รอตรวจ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pic>
        <p:nvPicPr>
          <p:cNvPr id="91" name="Picture 90"/>
          <p:cNvPicPr preferRelativeResize="0">
            <a:picLocks/>
          </p:cNvPicPr>
          <p:nvPr>
            <p:custDataLst>
              <p:custData r:id="rId4"/>
            </p:custDataLst>
          </p:nvPr>
        </p:nvPicPr>
        <p:blipFill>
          <a:blip r:embed="rId1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1982" y="5841372"/>
            <a:ext cx="337500" cy="337500"/>
          </a:xfrm>
          <a:prstGeom prst="rect">
            <a:avLst/>
          </a:prstGeom>
        </p:spPr>
      </p:pic>
      <p:sp>
        <p:nvSpPr>
          <p:cNvPr id="92" name="Rectangle 91"/>
          <p:cNvSpPr/>
          <p:nvPr/>
        </p:nvSpPr>
        <p:spPr>
          <a:xfrm>
            <a:off x="5461915" y="5525046"/>
            <a:ext cx="1660067" cy="58618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h-TH" sz="1100" dirty="0" smtClean="0">
                <a:solidFill>
                  <a:schemeClr val="tx1"/>
                </a:solidFill>
              </a:rPr>
              <a:t>ลาย</a:t>
            </a:r>
            <a:r>
              <a:rPr lang="th-TH" sz="1100" dirty="0" err="1" smtClean="0">
                <a:solidFill>
                  <a:schemeClr val="tx1"/>
                </a:solidFill>
              </a:rPr>
              <a:t>เซนต์</a:t>
            </a:r>
            <a:r>
              <a:rPr lang="en-US" sz="1100" dirty="0" smtClean="0">
                <a:solidFill>
                  <a:schemeClr val="tx1"/>
                </a:solidFill>
              </a:rPr>
              <a:t>:</a:t>
            </a:r>
            <a:endParaRPr lang="th-TH" sz="1100" dirty="0" smtClean="0">
              <a:solidFill>
                <a:schemeClr val="tx1"/>
              </a:solidFill>
            </a:endParaRPr>
          </a:p>
          <a:p>
            <a:r>
              <a:rPr lang="th-TH" sz="1100" dirty="0" smtClean="0">
                <a:solidFill>
                  <a:schemeClr val="tx1"/>
                </a:solidFill>
              </a:rPr>
              <a:t>คนตรวจ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1" name="Content"/>
          <p:cNvSpPr txBox="1"/>
          <p:nvPr>
            <p:custDataLst>
              <p:custData r:id="rId5"/>
            </p:custDataLst>
          </p:nvPr>
        </p:nvSpPr>
        <p:spPr>
          <a:xfrm>
            <a:off x="2517418" y="5481541"/>
            <a:ext cx="797847" cy="353943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LOCK</a:t>
            </a:r>
          </a:p>
        </p:txBody>
      </p:sp>
      <p:sp>
        <p:nvSpPr>
          <p:cNvPr id="122" name="Content"/>
          <p:cNvSpPr/>
          <p:nvPr>
            <p:custDataLst>
              <p:custData r:id="rId6"/>
            </p:custDataLst>
          </p:nvPr>
        </p:nvSpPr>
        <p:spPr>
          <a:xfrm>
            <a:off x="3289373" y="5525046"/>
            <a:ext cx="2133286" cy="266395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 algn="ctr"/>
            <a:r>
              <a:rPr lang="en-US" sz="2000" dirty="0" smtClean="0">
                <a:solidFill>
                  <a:srgbClr val="FF0000"/>
                </a:solidFill>
                <a:latin typeface="Segoe UI" pitchFamily="34" charset="0"/>
                <a:cs typeface="Segoe UI" pitchFamily="34" charset="0"/>
              </a:rPr>
              <a:t>-</a:t>
            </a:r>
            <a:endParaRPr lang="en-US" sz="2000" dirty="0">
              <a:solidFill>
                <a:srgbClr val="FF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23" name="Content"/>
          <p:cNvSpPr/>
          <p:nvPr>
            <p:custDataLst>
              <p:custData r:id="rId7"/>
            </p:custDataLst>
          </p:nvPr>
        </p:nvSpPr>
        <p:spPr>
          <a:xfrm>
            <a:off x="3354986" y="5882634"/>
            <a:ext cx="716217" cy="228600"/>
          </a:xfrm>
          <a:prstGeom prst="roundRect">
            <a:avLst>
              <a:gd name="adj" fmla="val 0"/>
            </a:avLst>
          </a:prstGeom>
          <a:ln/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th-TH" sz="1200" dirty="0" smtClean="0">
                <a:latin typeface="Segoe UI" pitchFamily="34" charset="0"/>
                <a:cs typeface="Segoe UI" pitchFamily="34" charset="0"/>
              </a:rPr>
              <a:t>คิวตรวจ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24" name="Content"/>
          <p:cNvSpPr/>
          <p:nvPr>
            <p:custDataLst>
              <p:custData r:id="rId8"/>
            </p:custDataLst>
          </p:nvPr>
        </p:nvSpPr>
        <p:spPr>
          <a:xfrm>
            <a:off x="3500219" y="3181836"/>
            <a:ext cx="1671855" cy="293034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 algn="ctr"/>
            <a:r>
              <a:rPr lang="en-US" sz="2800" dirty="0" smtClean="0">
                <a:solidFill>
                  <a:srgbClr val="FF0000"/>
                </a:solidFill>
                <a:latin typeface="Segoe UI" pitchFamily="34" charset="0"/>
                <a:cs typeface="Segoe UI" pitchFamily="34" charset="0"/>
              </a:rPr>
              <a:t>70-2027</a:t>
            </a:r>
            <a:endParaRPr lang="en-US" sz="2800" dirty="0">
              <a:solidFill>
                <a:srgbClr val="FF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25" name="Content"/>
          <p:cNvSpPr txBox="1"/>
          <p:nvPr>
            <p:custDataLst>
              <p:custData r:id="rId9"/>
            </p:custDataLst>
          </p:nvPr>
        </p:nvSpPr>
        <p:spPr>
          <a:xfrm>
            <a:off x="2493626" y="3108256"/>
            <a:ext cx="1015021" cy="477054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th-TH" sz="2000" dirty="0" smtClean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ทะเบียน</a:t>
            </a:r>
            <a:endParaRPr lang="en-US" sz="2000" dirty="0" smtClean="0">
              <a:solidFill>
                <a:schemeClr val="bg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graphicFrame>
        <p:nvGraphicFramePr>
          <p:cNvPr id="126" name="Table"/>
          <p:cNvGraphicFramePr>
            <a:graphicFrameLocks noGrp="1"/>
          </p:cNvGraphicFramePr>
          <p:nvPr>
            <p:custDataLst>
              <p:custData r:id="rId10"/>
            </p:custDataLst>
            <p:extLst>
              <p:ext uri="{D42A27DB-BD31-4B8C-83A1-F6EECF244321}">
                <p14:modId xmlns:p14="http://schemas.microsoft.com/office/powerpoint/2010/main" val="3679444348"/>
              </p:ext>
            </p:extLst>
          </p:nvPr>
        </p:nvGraphicFramePr>
        <p:xfrm>
          <a:off x="2603917" y="3898199"/>
          <a:ext cx="4768433" cy="156896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7608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12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1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31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31600">
                  <a:extLst>
                    <a:ext uri="{9D8B030D-6E8A-4147-A177-3AD203B41FA5}">
                      <a16:colId xmlns:a16="http://schemas.microsoft.com/office/drawing/2014/main" val="2147260682"/>
                    </a:ext>
                  </a:extLst>
                </a:gridCol>
                <a:gridCol w="831600">
                  <a:extLst>
                    <a:ext uri="{9D8B030D-6E8A-4147-A177-3AD203B41FA5}">
                      <a16:colId xmlns:a16="http://schemas.microsoft.com/office/drawing/2014/main" val="3500420439"/>
                    </a:ext>
                  </a:extLst>
                </a:gridCol>
              </a:tblGrid>
              <a:tr h="192025">
                <a:tc>
                  <a:txBody>
                    <a:bodyPr/>
                    <a:lstStyle/>
                    <a:p>
                      <a:r>
                        <a:rPr lang="th-TH" sz="1100" dirty="0" smtClean="0">
                          <a:solidFill>
                            <a:srgbClr val="000000"/>
                          </a:solidFill>
                        </a:rPr>
                        <a:t>รายการ</a:t>
                      </a:r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th-TH" sz="1100" dirty="0" smtClean="0">
                          <a:solidFill>
                            <a:srgbClr val="000000"/>
                          </a:solidFill>
                        </a:rPr>
                        <a:t>บรรจุ</a:t>
                      </a:r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th-TH" sz="1100" dirty="0" smtClean="0">
                          <a:solidFill>
                            <a:srgbClr val="000000"/>
                          </a:solidFill>
                        </a:rPr>
                        <a:t>เบิก</a:t>
                      </a:r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th-TH" sz="1100" dirty="0" smtClean="0">
                          <a:solidFill>
                            <a:srgbClr val="000000"/>
                          </a:solidFill>
                        </a:rPr>
                        <a:t>เต็ม</a:t>
                      </a:r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th-TH" sz="1100" dirty="0" smtClean="0">
                          <a:solidFill>
                            <a:srgbClr val="000000"/>
                          </a:solidFill>
                        </a:rPr>
                        <a:t>เศษ</a:t>
                      </a:r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lumMod val="7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th-TH" sz="1100" dirty="0" smtClean="0">
                          <a:solidFill>
                            <a:srgbClr val="000000"/>
                          </a:solidFill>
                        </a:rPr>
                        <a:t>ตะกร้า</a:t>
                      </a:r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>
                        <a:lumMod val="7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640"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000000"/>
                          </a:solidFill>
                        </a:rPr>
                        <a:t>SKU1</a:t>
                      </a:r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47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 smtClean="0">
                          <a:solidFill>
                            <a:srgbClr val="000000"/>
                          </a:solidFill>
                        </a:rPr>
                        <a:t>SKU2</a:t>
                      </a: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4300"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4300"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4300"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4300"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94300"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rgbClr val="000000"/>
                        </a:solidFill>
                      </a:endParaRPr>
                    </a:p>
                  </a:txBody>
                  <a:tcPr marL="56960" marR="56960" marT="0" marB="28480">
                    <a:lnL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rgbClr val="FFFFFF">
                          <a:lumMod val="5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127" name="DropdownBox"/>
          <p:cNvGrpSpPr/>
          <p:nvPr>
            <p:custDataLst>
              <p:custData r:id="rId11"/>
            </p:custDataLst>
          </p:nvPr>
        </p:nvGrpSpPr>
        <p:grpSpPr>
          <a:xfrm>
            <a:off x="3500219" y="3562203"/>
            <a:ext cx="3048566" cy="242429"/>
            <a:chOff x="2065910" y="3329199"/>
            <a:chExt cx="3048566" cy="242429"/>
          </a:xfrm>
        </p:grpSpPr>
        <p:sp>
          <p:nvSpPr>
            <p:cNvPr id="128" name="Content"/>
            <p:cNvSpPr/>
            <p:nvPr/>
          </p:nvSpPr>
          <p:spPr>
            <a:xfrm>
              <a:off x="2065910" y="3329199"/>
              <a:ext cx="3048566" cy="242429"/>
            </a:xfrm>
            <a:prstGeom prst="rect">
              <a:avLst/>
            </a:prstGeom>
            <a:solidFill>
              <a:srgbClr val="FFFFFF"/>
            </a:solidFill>
            <a:ln w="3175">
              <a:solidFill>
                <a:srgbClr val="FFFFFF">
                  <a:lumMod val="50000"/>
                </a:srgbClr>
              </a:solidFill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lIns="45720" rIns="45720" rtlCol="0" anchor="ctr"/>
            <a:lstStyle/>
            <a:p>
              <a:r>
                <a:rPr lang="en-US" sz="1200" dirty="0" smtClean="0">
                  <a:solidFill>
                    <a:srgbClr val="FF0000"/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CDC </a:t>
              </a:r>
              <a:r>
                <a:rPr lang="th-TH" sz="1200" dirty="0" smtClean="0">
                  <a:solidFill>
                    <a:srgbClr val="FF0000"/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สุวรรณภูมิ </a:t>
              </a:r>
              <a:r>
                <a:rPr lang="en-US" sz="1200" dirty="0" smtClean="0">
                  <a:solidFill>
                    <a:srgbClr val="FF0000"/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PO9</a:t>
              </a:r>
              <a:endParaRPr lang="en-US" sz="1200" dirty="0">
                <a:solidFill>
                  <a:srgbClr val="FF0000"/>
                </a:solidFill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129" name="DownArrow"/>
            <p:cNvSpPr>
              <a:spLocks noChangeAspect="1"/>
            </p:cNvSpPr>
            <p:nvPr/>
          </p:nvSpPr>
          <p:spPr>
            <a:xfrm rot="10800000">
              <a:off x="4991710" y="3430199"/>
              <a:ext cx="81307" cy="48767"/>
            </a:xfrm>
            <a:prstGeom prst="triangle">
              <a:avLst/>
            </a:prstGeom>
            <a:solidFill>
              <a:srgbClr val="FFFFFF">
                <a:lumMod val="75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rgbClr val="000000"/>
            </a:fontRef>
          </p:style>
          <p:txBody>
            <a:bodyPr wrap="square" rtlCol="0" anchor="ctr"/>
            <a:lstStyle/>
            <a:p>
              <a:pPr algn="ctr"/>
              <a:endParaRPr lang="en-US" sz="2400" dirty="0">
                <a:solidFill>
                  <a:srgbClr val="FF0000"/>
                </a:solidFill>
              </a:endParaRPr>
            </a:p>
          </p:txBody>
        </p:sp>
      </p:grpSp>
      <p:sp>
        <p:nvSpPr>
          <p:cNvPr id="130" name="Content"/>
          <p:cNvSpPr txBox="1"/>
          <p:nvPr>
            <p:custDataLst>
              <p:custData r:id="rId12"/>
            </p:custDataLst>
          </p:nvPr>
        </p:nvSpPr>
        <p:spPr>
          <a:xfrm>
            <a:off x="2941301" y="3512711"/>
            <a:ext cx="582724" cy="353943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P.O.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354986" y="735888"/>
            <a:ext cx="2445576" cy="2250280"/>
          </a:xfrm>
          <a:prstGeom prst="rect">
            <a:avLst/>
          </a:prstGeom>
        </p:spPr>
      </p:pic>
      <p:sp>
        <p:nvSpPr>
          <p:cNvPr id="36" name="TextBox 35"/>
          <p:cNvSpPr txBox="1"/>
          <p:nvPr/>
        </p:nvSpPr>
        <p:spPr>
          <a:xfrm>
            <a:off x="6516071" y="2065465"/>
            <a:ext cx="25231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solidFill>
                  <a:srgbClr val="FF0000"/>
                </a:solidFill>
              </a:rPr>
              <a:t>การ </a:t>
            </a:r>
            <a:r>
              <a:rPr lang="en-US" dirty="0" smtClean="0">
                <a:solidFill>
                  <a:srgbClr val="FF0000"/>
                </a:solidFill>
              </a:rPr>
              <a:t>Load </a:t>
            </a:r>
            <a:r>
              <a:rPr lang="th-TH" dirty="0" smtClean="0">
                <a:solidFill>
                  <a:srgbClr val="FF0000"/>
                </a:solidFill>
              </a:rPr>
              <a:t>เป็นสมบัติของ </a:t>
            </a:r>
            <a:r>
              <a:rPr lang="en-US" dirty="0" smtClean="0">
                <a:solidFill>
                  <a:srgbClr val="FF0000"/>
                </a:solidFill>
              </a:rPr>
              <a:t>SKU</a:t>
            </a:r>
          </a:p>
          <a:p>
            <a:r>
              <a:rPr lang="th-TH" dirty="0" smtClean="0">
                <a:solidFill>
                  <a:srgbClr val="FF0000"/>
                </a:solidFill>
              </a:rPr>
              <a:t>และเพิ่มค่า </a:t>
            </a:r>
            <a:r>
              <a:rPr lang="en-US" dirty="0" smtClean="0">
                <a:solidFill>
                  <a:srgbClr val="FF0000"/>
                </a:solidFill>
              </a:rPr>
              <a:t>Load progression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37" name="Straight Arrow Connector 36"/>
          <p:cNvCxnSpPr>
            <a:stCxn id="36" idx="2"/>
          </p:cNvCxnSpPr>
          <p:nvPr/>
        </p:nvCxnSpPr>
        <p:spPr>
          <a:xfrm flipH="1">
            <a:off x="7145402" y="2711796"/>
            <a:ext cx="632233" cy="153424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93867" y="3101822"/>
            <a:ext cx="17072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 smtClean="0">
                <a:solidFill>
                  <a:srgbClr val="FF0000"/>
                </a:solidFill>
              </a:rPr>
              <a:t>กติกาการ </a:t>
            </a:r>
            <a:r>
              <a:rPr lang="en-US" dirty="0" smtClean="0">
                <a:solidFill>
                  <a:srgbClr val="FF0000"/>
                </a:solidFill>
              </a:rPr>
              <a:t>Load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[ ] </a:t>
            </a:r>
            <a:r>
              <a:rPr lang="th-TH" dirty="0" smtClean="0">
                <a:solidFill>
                  <a:srgbClr val="FF0000"/>
                </a:solidFill>
              </a:rPr>
              <a:t>ต้องยิง </a:t>
            </a:r>
            <a:r>
              <a:rPr lang="en-US" dirty="0" smtClean="0">
                <a:solidFill>
                  <a:srgbClr val="FF0000"/>
                </a:solidFill>
              </a:rPr>
              <a:t>BC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[ ] </a:t>
            </a:r>
            <a:r>
              <a:rPr lang="th-TH" dirty="0" smtClean="0">
                <a:solidFill>
                  <a:srgbClr val="FF0000"/>
                </a:solidFill>
              </a:rPr>
              <a:t>ไม่ต้องยิง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th-TH" dirty="0" smtClean="0">
                <a:solidFill>
                  <a:srgbClr val="FF0000"/>
                </a:solidFill>
              </a:rPr>
              <a:t>ตกลงเลย</a:t>
            </a:r>
          </a:p>
          <a:p>
            <a:r>
              <a:rPr lang="th-TH" dirty="0" smtClean="0">
                <a:solidFill>
                  <a:srgbClr val="FF0000"/>
                </a:solidFill>
              </a:rPr>
              <a:t>เมื่อเรียกรายการแล้วจะ</a:t>
            </a:r>
          </a:p>
          <a:p>
            <a:r>
              <a:rPr lang="th-TH" dirty="0" smtClean="0">
                <a:solidFill>
                  <a:srgbClr val="FF0000"/>
                </a:solidFill>
              </a:rPr>
              <a:t>เปิดหน้าต่อไป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42" name="Straight Arrow Connector 41"/>
          <p:cNvCxnSpPr>
            <a:stCxn id="41" idx="3"/>
          </p:cNvCxnSpPr>
          <p:nvPr/>
        </p:nvCxnSpPr>
        <p:spPr>
          <a:xfrm>
            <a:off x="1801129" y="3840486"/>
            <a:ext cx="1294496" cy="37543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93867" y="4896154"/>
            <a:ext cx="17072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OCR </a:t>
            </a:r>
            <a:r>
              <a:rPr lang="th-TH" dirty="0" smtClean="0">
                <a:solidFill>
                  <a:srgbClr val="FF0000"/>
                </a:solidFill>
              </a:rPr>
              <a:t>หรือกรอกเองก็ได้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46" name="Straight Arrow Connector 45"/>
          <p:cNvCxnSpPr>
            <a:stCxn id="45" idx="3"/>
          </p:cNvCxnSpPr>
          <p:nvPr/>
        </p:nvCxnSpPr>
        <p:spPr>
          <a:xfrm>
            <a:off x="1801129" y="5080820"/>
            <a:ext cx="1677326" cy="56907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5775958" y="1431907"/>
            <a:ext cx="3215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solidFill>
                  <a:srgbClr val="FF0000"/>
                </a:solidFill>
              </a:rPr>
              <a:t>รายการ </a:t>
            </a:r>
            <a:r>
              <a:rPr lang="en-US" dirty="0" smtClean="0">
                <a:solidFill>
                  <a:srgbClr val="FF0000"/>
                </a:solidFill>
              </a:rPr>
              <a:t>P.O. </a:t>
            </a:r>
            <a:r>
              <a:rPr lang="th-TH" dirty="0" smtClean="0">
                <a:solidFill>
                  <a:srgbClr val="FF0000"/>
                </a:solidFill>
              </a:rPr>
              <a:t>มาจากสำนักงานกำหนดอนุมัติขึ้น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49" name="Straight Arrow Connector 48"/>
          <p:cNvCxnSpPr/>
          <p:nvPr/>
        </p:nvCxnSpPr>
        <p:spPr>
          <a:xfrm flipH="1">
            <a:off x="5760591" y="1772914"/>
            <a:ext cx="486425" cy="191050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54" name="Picture 53"/>
          <p:cNvPicPr preferRelativeResize="0">
            <a:picLocks/>
          </p:cNvPicPr>
          <p:nvPr>
            <p:custDataLst>
              <p:custData r:id="rId13"/>
            </p:custDataLst>
          </p:nvPr>
        </p:nvPicPr>
        <p:blipFill>
          <a:blip r:embed="rId1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9316" y="3158332"/>
            <a:ext cx="337500" cy="33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460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0" y="0"/>
            <a:ext cx="9144000" cy="1243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>
                  <a:outerShdw blurRad="50800" dist="25400" dir="4980000" algn="tl" rotWithShape="0">
                    <a:srgbClr val="000000">
                      <a:alpha val="36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th-TH" cap="none" dirty="0"/>
              <a:t>แบบแผนของระบบบริหาร</a:t>
            </a:r>
            <a:r>
              <a:rPr lang="th-TH" cap="none" dirty="0" smtClean="0"/>
              <a:t>จัดการข้อมูล</a:t>
            </a:r>
            <a:r>
              <a:rPr lang="th-TH" cap="none" dirty="0" err="1"/>
              <a:t>การจัด</a:t>
            </a:r>
            <a:r>
              <a:rPr lang="th-TH" cap="none" dirty="0"/>
              <a:t>สินค้าดิจิตอล</a:t>
            </a:r>
            <a:r>
              <a:rPr lang="en-US" cap="none" dirty="0"/>
              <a:t> </a:t>
            </a:r>
            <a:endParaRPr lang="th-TH" cap="none" dirty="0" smtClean="0"/>
          </a:p>
          <a:p>
            <a:pPr algn="l"/>
            <a:r>
              <a:rPr lang="en-US" cap="none" dirty="0" smtClean="0">
                <a:effectLst/>
              </a:rPr>
              <a:t>::</a:t>
            </a:r>
            <a:r>
              <a:rPr lang="th-TH" cap="none" dirty="0" smtClean="0">
                <a:effectLst/>
              </a:rPr>
              <a:t> ระบบงานจัด</a:t>
            </a:r>
            <a:r>
              <a:rPr lang="th-TH" cap="none" dirty="0">
                <a:effectLst/>
              </a:rPr>
              <a:t>สินค้า</a:t>
            </a:r>
            <a:endParaRPr lang="en-US" dirty="0">
              <a:effectLst/>
            </a:endParaRPr>
          </a:p>
        </p:txBody>
      </p:sp>
      <p:grpSp>
        <p:nvGrpSpPr>
          <p:cNvPr id="12" name="WindowsPhoneLandscape"/>
          <p:cNvGrpSpPr/>
          <p:nvPr>
            <p:custDataLst>
              <p:custData r:id="rId1"/>
            </p:custDataLst>
          </p:nvPr>
        </p:nvGrpSpPr>
        <p:grpSpPr>
          <a:xfrm>
            <a:off x="1882747" y="2400799"/>
            <a:ext cx="6857998" cy="3464995"/>
            <a:chOff x="1143003" y="1696502"/>
            <a:chExt cx="6857998" cy="3464995"/>
          </a:xfrm>
        </p:grpSpPr>
        <p:grpSp>
          <p:nvGrpSpPr>
            <p:cNvPr id="13" name="Group 12"/>
            <p:cNvGrpSpPr/>
            <p:nvPr/>
          </p:nvGrpSpPr>
          <p:grpSpPr>
            <a:xfrm>
              <a:off x="1143003" y="1696502"/>
              <a:ext cx="6857998" cy="3464995"/>
              <a:chOff x="1143003" y="1696502"/>
              <a:chExt cx="6857998" cy="3464995"/>
            </a:xfrm>
          </p:grpSpPr>
          <p:grpSp>
            <p:nvGrpSpPr>
              <p:cNvPr id="15" name="Group 14"/>
              <p:cNvGrpSpPr/>
              <p:nvPr/>
            </p:nvGrpSpPr>
            <p:grpSpPr>
              <a:xfrm rot="16200000">
                <a:off x="2839504" y="1"/>
                <a:ext cx="3464995" cy="6857998"/>
                <a:chOff x="2834639" y="1"/>
                <a:chExt cx="3464995" cy="6857998"/>
              </a:xfrm>
            </p:grpSpPr>
            <p:sp>
              <p:nvSpPr>
                <p:cNvPr id="17" name="Rounded Rectangle 16"/>
                <p:cNvSpPr/>
                <p:nvPr userDrawn="1"/>
              </p:nvSpPr>
              <p:spPr>
                <a:xfrm>
                  <a:off x="2834639" y="1"/>
                  <a:ext cx="3464995" cy="6857998"/>
                </a:xfrm>
                <a:prstGeom prst="roundRect">
                  <a:avLst>
                    <a:gd name="adj" fmla="val 5515"/>
                  </a:avLst>
                </a:prstGeom>
                <a:solidFill>
                  <a:srgbClr val="FFFFFF"/>
                </a:solidFill>
                <a:ln w="3175">
                  <a:solidFill>
                    <a:srgbClr val="000000">
                      <a:lumMod val="95000"/>
                      <a:lumOff val="5000"/>
                    </a:srgbClr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rtlCol="0" anchor="ctr"/>
                <a:lstStyle/>
                <a:p>
                  <a:pPr algn="ctr"/>
                  <a:endParaRPr lang="en-US" u="sng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18" name="Rounded Rectangle 17"/>
                <p:cNvSpPr/>
                <p:nvPr/>
              </p:nvSpPr>
              <p:spPr>
                <a:xfrm>
                  <a:off x="2928205" y="91440"/>
                  <a:ext cx="3276600" cy="6659880"/>
                </a:xfrm>
                <a:prstGeom prst="roundRect">
                  <a:avLst>
                    <a:gd name="adj" fmla="val 2819"/>
                  </a:avLst>
                </a:prstGeom>
                <a:solidFill>
                  <a:srgbClr val="FFFFFF">
                    <a:lumMod val="65000"/>
                  </a:srgbClr>
                </a:solidFill>
                <a:ln w="3175" cap="flat" cmpd="sng" algn="ctr">
                  <a:solidFill>
                    <a:sysClr val="windowText" lastClr="000000">
                      <a:lumMod val="75000"/>
                      <a:lumOff val="25000"/>
                    </a:sys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800" kern="0" dirty="0" smtClean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Segoe UI"/>
                  </a:endParaRPr>
                </a:p>
              </p:txBody>
            </p:sp>
            <p:sp>
              <p:nvSpPr>
                <p:cNvPr id="19" name="Rectangle 18"/>
                <p:cNvSpPr/>
                <p:nvPr userDrawn="1"/>
              </p:nvSpPr>
              <p:spPr>
                <a:xfrm>
                  <a:off x="3050294" y="482053"/>
                  <a:ext cx="3038085" cy="5074920"/>
                </a:xfrm>
                <a:prstGeom prst="rect">
                  <a:avLst/>
                </a:prstGeom>
                <a:ln/>
              </p:spPr>
              <p:style>
                <a:lnRef idx="1">
                  <a:schemeClr val="dk1"/>
                </a:lnRef>
                <a:fillRef idx="3">
                  <a:schemeClr val="dk1"/>
                </a:fillRef>
                <a:effectRef idx="2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u="sng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0" name="Left Arrow 19"/>
                <p:cNvSpPr/>
                <p:nvPr userDrawn="1"/>
              </p:nvSpPr>
              <p:spPr>
                <a:xfrm>
                  <a:off x="3300730" y="6215335"/>
                  <a:ext cx="270769" cy="117324"/>
                </a:xfrm>
                <a:prstGeom prst="leftArrow">
                  <a:avLst>
                    <a:gd name="adj1" fmla="val 0"/>
                    <a:gd name="adj2" fmla="val 91165"/>
                  </a:avLst>
                </a:prstGeom>
                <a:noFill/>
                <a:ln w="3175">
                  <a:solidFill>
                    <a:srgbClr val="FFFFFF"/>
                  </a:solidFill>
                </a:ln>
              </p:spPr>
              <p:style>
                <a:lnRef idx="2">
                  <a:srgbClr val="4F81BD">
                    <a:shade val="50000"/>
                  </a:srgbClr>
                </a:lnRef>
                <a:fillRef idx="1">
                  <a:srgbClr val="4F81BD"/>
                </a:fillRef>
                <a:effectRef idx="0">
                  <a:srgbClr val="4F81BD"/>
                </a:effectRef>
                <a:fontRef idx="minor">
                  <a:srgbClr val="000000"/>
                </a:fontRef>
              </p:style>
              <p:txBody>
                <a:bodyPr rtlCol="0" anchor="ctr"/>
                <a:lstStyle/>
                <a:p>
                  <a:pPr algn="ctr"/>
                  <a:endParaRPr lang="en-US" u="sng">
                    <a:solidFill>
                      <a:prstClr val="white"/>
                    </a:solidFill>
                  </a:endParaRPr>
                </a:p>
              </p:txBody>
            </p:sp>
            <p:grpSp>
              <p:nvGrpSpPr>
                <p:cNvPr id="21" name="Group 20"/>
                <p:cNvGrpSpPr/>
                <p:nvPr/>
              </p:nvGrpSpPr>
              <p:grpSpPr>
                <a:xfrm rot="21384124">
                  <a:off x="4457215" y="6161552"/>
                  <a:ext cx="212326" cy="227346"/>
                  <a:chOff x="4194362" y="5874647"/>
                  <a:chExt cx="252148" cy="269985"/>
                </a:xfrm>
                <a:solidFill>
                  <a:srgbClr val="FFFFFF"/>
                </a:solidFill>
              </p:grpSpPr>
              <p:sp>
                <p:nvSpPr>
                  <p:cNvPr id="23" name="Flowchart: Stored Data 22"/>
                  <p:cNvSpPr/>
                  <p:nvPr/>
                </p:nvSpPr>
                <p:spPr>
                  <a:xfrm rot="6230930">
                    <a:off x="4218638" y="5878261"/>
                    <a:ext cx="115927" cy="108699"/>
                  </a:xfrm>
                  <a:prstGeom prst="flowChartOnlineStorage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rgbClr val="4F81BD">
                      <a:shade val="50000"/>
                    </a:srgbClr>
                  </a:lnRef>
                  <a:fillRef idx="1">
                    <a:srgbClr val="4F81BD"/>
                  </a:fillRef>
                  <a:effectRef idx="0">
                    <a:srgbClr val="4F81BD"/>
                  </a:effectRef>
                  <a:fontRef idx="minor">
                    <a:srgbClr val="000000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u="sng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24" name="Flowchart: Stored Data 23"/>
                  <p:cNvSpPr/>
                  <p:nvPr/>
                </p:nvSpPr>
                <p:spPr>
                  <a:xfrm rot="6230930">
                    <a:off x="4190748" y="5989157"/>
                    <a:ext cx="115927" cy="108699"/>
                  </a:xfrm>
                  <a:prstGeom prst="flowChartOnlineStorage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rgbClr val="4F81BD">
                      <a:shade val="50000"/>
                    </a:srgbClr>
                  </a:lnRef>
                  <a:fillRef idx="1">
                    <a:srgbClr val="4F81BD"/>
                  </a:fillRef>
                  <a:effectRef idx="0">
                    <a:srgbClr val="4F81BD"/>
                  </a:effectRef>
                  <a:fontRef idx="minor">
                    <a:srgbClr val="000000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u="sng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25" name="Flowchart: Stored Data 24"/>
                  <p:cNvSpPr/>
                  <p:nvPr/>
                </p:nvSpPr>
                <p:spPr>
                  <a:xfrm rot="16979296">
                    <a:off x="4335573" y="5922200"/>
                    <a:ext cx="114310" cy="107565"/>
                  </a:xfrm>
                  <a:prstGeom prst="flowChartOnlineStorage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rgbClr val="4F81BD">
                      <a:shade val="50000"/>
                    </a:srgbClr>
                  </a:lnRef>
                  <a:fillRef idx="1">
                    <a:srgbClr val="4F81BD"/>
                  </a:fillRef>
                  <a:effectRef idx="0">
                    <a:srgbClr val="4F81BD"/>
                  </a:effectRef>
                  <a:fontRef idx="minor">
                    <a:srgbClr val="000000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u="sng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26" name="Flowchart: Stored Data 25"/>
                  <p:cNvSpPr/>
                  <p:nvPr/>
                </p:nvSpPr>
                <p:spPr>
                  <a:xfrm rot="16979296">
                    <a:off x="4307999" y="6032886"/>
                    <a:ext cx="115927" cy="107565"/>
                  </a:xfrm>
                  <a:prstGeom prst="flowChartOnlineStorage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style>
                  <a:lnRef idx="2">
                    <a:srgbClr val="4F81BD">
                      <a:shade val="50000"/>
                    </a:srgbClr>
                  </a:lnRef>
                  <a:fillRef idx="1">
                    <a:srgbClr val="4F81BD"/>
                  </a:fillRef>
                  <a:effectRef idx="0">
                    <a:srgbClr val="4F81BD"/>
                  </a:effectRef>
                  <a:fontRef idx="minor">
                    <a:srgbClr val="000000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u="sng">
                      <a:solidFill>
                        <a:prstClr val="white"/>
                      </a:solidFill>
                    </a:endParaRPr>
                  </a:p>
                </p:txBody>
              </p:sp>
            </p:grpSp>
            <p:sp>
              <p:nvSpPr>
                <p:cNvPr id="22" name="Rounded Rectangle 21"/>
                <p:cNvSpPr/>
                <p:nvPr/>
              </p:nvSpPr>
              <p:spPr>
                <a:xfrm>
                  <a:off x="4138146" y="266078"/>
                  <a:ext cx="860720" cy="52045"/>
                </a:xfrm>
                <a:prstGeom prst="roundRect">
                  <a:avLst/>
                </a:prstGeom>
                <a:solidFill>
                  <a:srgbClr val="FFFFFF">
                    <a:lumMod val="95000"/>
                  </a:srgbClr>
                </a:solidFill>
                <a:ln w="3175" cap="flat" cmpd="sng" algn="ctr">
                  <a:solidFill>
                    <a:sysClr val="windowText" lastClr="000000">
                      <a:lumMod val="75000"/>
                      <a:lumOff val="25000"/>
                    </a:sysClr>
                  </a:solidFill>
                  <a:prstDash val="solid"/>
                </a:ln>
                <a:effectLst/>
              </p:spPr>
              <p:txBody>
                <a:bodyPr rot="0" spcFirstLastPara="0" vertOverflow="overflow" horzOverflow="overflow" vert="horz" wrap="square" lIns="4572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800" kern="0" dirty="0" smtClean="0">
                    <a:solidFill>
                      <a:prstClr val="black">
                        <a:lumMod val="75000"/>
                        <a:lumOff val="25000"/>
                      </a:prstClr>
                    </a:solidFill>
                    <a:latin typeface="Segoe UI"/>
                  </a:endParaRPr>
                </a:p>
              </p:txBody>
            </p:sp>
          </p:grpSp>
          <p:sp>
            <p:nvSpPr>
              <p:cNvPr id="16" name="Rectangle 15"/>
              <p:cNvSpPr/>
              <p:nvPr/>
            </p:nvSpPr>
            <p:spPr>
              <a:xfrm rot="16200000">
                <a:off x="200002" y="3335335"/>
                <a:ext cx="3038698" cy="188595"/>
              </a:xfrm>
              <a:prstGeom prst="rect">
                <a:avLst/>
              </a:prstGeom>
              <a:solidFill>
                <a:srgbClr val="000000">
                  <a:alpha val="35000"/>
                </a:srgbClr>
              </a:solidFill>
              <a:ln w="12700" cap="flat" cmpd="sng" algn="ctr">
                <a:noFill/>
                <a:prstDash val="solid"/>
              </a:ln>
              <a:effectLst/>
            </p:spPr>
            <p:txBody>
        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00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12:38</a:t>
                </a:r>
              </a:p>
            </p:txBody>
          </p:sp>
        </p:grpSp>
        <p:pic>
          <p:nvPicPr>
            <p:cNvPr id="14" name="Picture 2" descr="C:\Users\t-dantay\Documents\WPIcons\appbar.feature.search.rest.png"/>
            <p:cNvPicPr>
              <a:picLocks noChangeAspect="1" noChangeArrowheads="1"/>
            </p:cNvPicPr>
            <p:nvPr/>
          </p:nvPicPr>
          <p:blipFill>
            <a:blip r:embed="rId2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6200000">
              <a:off x="7234118" y="2064710"/>
              <a:ext cx="365760" cy="3657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Rectangle 4"/>
          <p:cNvSpPr/>
          <p:nvPr/>
        </p:nvSpPr>
        <p:spPr>
          <a:xfrm>
            <a:off x="5461915" y="4658156"/>
            <a:ext cx="1938548" cy="53063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h-TH" sz="1100" dirty="0" smtClean="0">
                <a:solidFill>
                  <a:schemeClr val="tx1"/>
                </a:solidFill>
              </a:rPr>
              <a:t>ลาย</a:t>
            </a:r>
            <a:r>
              <a:rPr lang="th-TH" sz="1100" dirty="0" err="1" smtClean="0">
                <a:solidFill>
                  <a:schemeClr val="tx1"/>
                </a:solidFill>
              </a:rPr>
              <a:t>เซนต์</a:t>
            </a:r>
            <a:r>
              <a:rPr lang="en-US" sz="1100" dirty="0" smtClean="0">
                <a:solidFill>
                  <a:schemeClr val="tx1"/>
                </a:solidFill>
              </a:rPr>
              <a:t>:</a:t>
            </a:r>
            <a:endParaRPr lang="th-TH" sz="1100" dirty="0" smtClean="0">
              <a:solidFill>
                <a:schemeClr val="tx1"/>
              </a:solidFill>
            </a:endParaRPr>
          </a:p>
          <a:p>
            <a:r>
              <a:rPr lang="th-TH" sz="1100" dirty="0" smtClean="0">
                <a:solidFill>
                  <a:schemeClr val="tx1"/>
                </a:solidFill>
              </a:rPr>
              <a:t>คนจัด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33" name="PageTitle"/>
          <p:cNvGrpSpPr/>
          <p:nvPr>
            <p:custDataLst>
              <p:custData r:id="rId2"/>
            </p:custDataLst>
          </p:nvPr>
        </p:nvGrpSpPr>
        <p:grpSpPr>
          <a:xfrm>
            <a:off x="2553393" y="2514601"/>
            <a:ext cx="3038698" cy="911018"/>
            <a:chOff x="3054545" y="660400"/>
            <a:chExt cx="3038698" cy="911018"/>
          </a:xfrm>
        </p:grpSpPr>
        <p:sp>
          <p:nvSpPr>
            <p:cNvPr id="34" name="Application Title"/>
            <p:cNvSpPr txBox="1"/>
            <p:nvPr/>
          </p:nvSpPr>
          <p:spPr>
            <a:xfrm>
              <a:off x="3054545" y="660400"/>
              <a:ext cx="3038697" cy="326243"/>
            </a:xfrm>
            <a:prstGeom prst="rect">
              <a:avLst/>
            </a:prstGeom>
            <a:noFill/>
          </p:spPr>
          <p:txBody>
            <a:bodyPr wrap="none" lIns="164592" tIns="155448" bIns="0" rtlCol="0">
              <a:noAutofit/>
            </a:bodyPr>
            <a:lstStyle/>
            <a:p>
              <a:r>
                <a:rPr lang="th-TH" sz="1100" b="1" cap="all" dirty="0" smtClean="0">
                  <a:solidFill>
                    <a:schemeClr val="bg1"/>
                  </a:solidFill>
                  <a:latin typeface="Segoe Light" pitchFamily="34" charset="0"/>
                  <a:ea typeface="Segoe UI" pitchFamily="34" charset="0"/>
                  <a:cs typeface="Segoe UI" pitchFamily="34" charset="0"/>
                </a:rPr>
                <a:t>รายการ</a:t>
              </a:r>
              <a:endParaRPr lang="en-US" sz="1100" b="1" cap="all" dirty="0">
                <a:solidFill>
                  <a:schemeClr val="bg1"/>
                </a:solidFill>
                <a:latin typeface="Segoe Light" pitchFamily="34" charset="0"/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35" name="Page Title"/>
            <p:cNvSpPr txBox="1"/>
            <p:nvPr/>
          </p:nvSpPr>
          <p:spPr>
            <a:xfrm>
              <a:off x="3055158" y="986643"/>
              <a:ext cx="3038085" cy="584775"/>
            </a:xfrm>
            <a:prstGeom prst="rect">
              <a:avLst/>
            </a:prstGeom>
            <a:noFill/>
          </p:spPr>
          <p:txBody>
            <a:bodyPr wrap="none" lIns="137160" rtlCol="0">
              <a:noAutofit/>
            </a:bodyPr>
            <a:lstStyle/>
            <a:p>
              <a:r>
                <a:rPr lang="th-TH" sz="2000" dirty="0" smtClean="0">
                  <a:solidFill>
                    <a:schemeClr val="bg1"/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ฟุตลองสไปซี่ (</a:t>
              </a:r>
              <a:r>
                <a:rPr lang="en-US" sz="2000" dirty="0" smtClean="0">
                  <a:solidFill>
                    <a:schemeClr val="bg1"/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SCB-12</a:t>
              </a:r>
              <a:r>
                <a:rPr lang="th-TH" sz="2000" dirty="0" smtClean="0">
                  <a:solidFill>
                    <a:schemeClr val="bg1"/>
                  </a:solidFill>
                  <a:latin typeface="Segoe UI" pitchFamily="34" charset="0"/>
                  <a:ea typeface="Segoe UI" pitchFamily="34" charset="0"/>
                  <a:cs typeface="Segoe UI" pitchFamily="34" charset="0"/>
                </a:rPr>
                <a:t>)</a:t>
              </a:r>
              <a:endParaRPr lang="en-US" sz="2000" dirty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endParaRPr>
            </a:p>
          </p:txBody>
        </p:sp>
      </p:grpSp>
      <p:pic>
        <p:nvPicPr>
          <p:cNvPr id="36" name="Picture 35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6061574" y="2730346"/>
            <a:ext cx="1376243" cy="1041104"/>
          </a:xfrm>
          <a:prstGeom prst="rect">
            <a:avLst/>
          </a:prstGeom>
        </p:spPr>
      </p:pic>
      <p:sp>
        <p:nvSpPr>
          <p:cNvPr id="143" name="Content"/>
          <p:cNvSpPr/>
          <p:nvPr>
            <p:custDataLst>
              <p:custData r:id="rId3"/>
            </p:custDataLst>
          </p:nvPr>
        </p:nvSpPr>
        <p:spPr>
          <a:xfrm>
            <a:off x="3141305" y="3478416"/>
            <a:ext cx="444704" cy="293034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Segoe UI" pitchFamily="34" charset="0"/>
                <a:cs typeface="Segoe UI" pitchFamily="34" charset="0"/>
              </a:rPr>
              <a:t>20</a:t>
            </a:r>
            <a:endParaRPr lang="en-US" sz="2800" dirty="0">
              <a:solidFill>
                <a:srgbClr val="0070C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44" name="Content"/>
          <p:cNvSpPr txBox="1"/>
          <p:nvPr>
            <p:custDataLst>
              <p:custData r:id="rId4"/>
            </p:custDataLst>
          </p:nvPr>
        </p:nvSpPr>
        <p:spPr>
          <a:xfrm>
            <a:off x="2477610" y="3366736"/>
            <a:ext cx="713657" cy="477054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th-TH" sz="2000" dirty="0" smtClean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บรรจุ</a:t>
            </a:r>
            <a:endParaRPr lang="en-US" sz="2000" dirty="0" smtClean="0">
              <a:solidFill>
                <a:schemeClr val="bg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5" name="Content"/>
          <p:cNvSpPr/>
          <p:nvPr>
            <p:custDataLst>
              <p:custData r:id="rId5"/>
            </p:custDataLst>
          </p:nvPr>
        </p:nvSpPr>
        <p:spPr>
          <a:xfrm>
            <a:off x="3066987" y="3854925"/>
            <a:ext cx="519021" cy="293034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Segoe UI" pitchFamily="34" charset="0"/>
                <a:cs typeface="Segoe UI" pitchFamily="34" charset="0"/>
              </a:rPr>
              <a:t>5</a:t>
            </a:r>
            <a:endParaRPr lang="en-US" sz="2800" dirty="0">
              <a:solidFill>
                <a:srgbClr val="0070C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46" name="Content"/>
          <p:cNvSpPr txBox="1"/>
          <p:nvPr>
            <p:custDataLst>
              <p:custData r:id="rId6"/>
            </p:custDataLst>
          </p:nvPr>
        </p:nvSpPr>
        <p:spPr>
          <a:xfrm>
            <a:off x="2536643" y="3752770"/>
            <a:ext cx="572593" cy="477054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th-TH" sz="2000" dirty="0" smtClean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เต็ม</a:t>
            </a:r>
            <a:endParaRPr lang="en-US" sz="2000" dirty="0" smtClean="0">
              <a:solidFill>
                <a:schemeClr val="bg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7" name="Content"/>
          <p:cNvSpPr/>
          <p:nvPr>
            <p:custDataLst>
              <p:custData r:id="rId7"/>
            </p:custDataLst>
          </p:nvPr>
        </p:nvSpPr>
        <p:spPr>
          <a:xfrm>
            <a:off x="4088249" y="3852113"/>
            <a:ext cx="626857" cy="293034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Segoe UI" pitchFamily="34" charset="0"/>
                <a:cs typeface="Segoe UI" pitchFamily="34" charset="0"/>
              </a:rPr>
              <a:t>16</a:t>
            </a:r>
            <a:endParaRPr lang="en-US" sz="2800" dirty="0">
              <a:solidFill>
                <a:srgbClr val="0070C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48" name="Content"/>
          <p:cNvSpPr txBox="1"/>
          <p:nvPr>
            <p:custDataLst>
              <p:custData r:id="rId8"/>
            </p:custDataLst>
          </p:nvPr>
        </p:nvSpPr>
        <p:spPr>
          <a:xfrm>
            <a:off x="3557186" y="3749631"/>
            <a:ext cx="590226" cy="477054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th-TH" sz="2000" dirty="0" smtClean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เศษ</a:t>
            </a:r>
            <a:endParaRPr lang="en-US" sz="2000" dirty="0" smtClean="0">
              <a:solidFill>
                <a:schemeClr val="bg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49" name="Content"/>
          <p:cNvSpPr/>
          <p:nvPr>
            <p:custDataLst>
              <p:custData r:id="rId9"/>
            </p:custDataLst>
          </p:nvPr>
        </p:nvSpPr>
        <p:spPr>
          <a:xfrm>
            <a:off x="4086046" y="3477700"/>
            <a:ext cx="619536" cy="293034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Segoe UI" pitchFamily="34" charset="0"/>
                <a:cs typeface="Segoe UI" pitchFamily="34" charset="0"/>
              </a:rPr>
              <a:t>116</a:t>
            </a:r>
            <a:endParaRPr lang="en-US" sz="2800" dirty="0">
              <a:solidFill>
                <a:srgbClr val="0070C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50" name="Content"/>
          <p:cNvSpPr txBox="1"/>
          <p:nvPr>
            <p:custDataLst>
              <p:custData r:id="rId10"/>
            </p:custDataLst>
          </p:nvPr>
        </p:nvSpPr>
        <p:spPr>
          <a:xfrm>
            <a:off x="3555701" y="3375545"/>
            <a:ext cx="577402" cy="477054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th-TH" sz="2000" dirty="0" smtClean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เบิก</a:t>
            </a:r>
            <a:endParaRPr lang="en-US" sz="2000" dirty="0" smtClean="0">
              <a:solidFill>
                <a:schemeClr val="bg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1" name="Content"/>
          <p:cNvSpPr/>
          <p:nvPr>
            <p:custDataLst>
              <p:custData r:id="rId11"/>
            </p:custDataLst>
          </p:nvPr>
        </p:nvSpPr>
        <p:spPr>
          <a:xfrm>
            <a:off x="5461916" y="3479433"/>
            <a:ext cx="547579" cy="293034"/>
          </a:xfrm>
          <a:prstGeom prst="rect">
            <a:avLst/>
          </a:prstGeom>
          <a:solidFill>
            <a:sysClr val="window" lastClr="FFFFFF"/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none" lIns="45720" tIns="18288" rIns="45720" bIns="18288" rtlCol="0" anchor="ctr">
            <a:noAutofit/>
          </a:bodyPr>
          <a:lstStyle/>
          <a:p>
            <a:pPr algn="ctr"/>
            <a:r>
              <a:rPr lang="en-US" sz="2800" dirty="0" smtClean="0">
                <a:solidFill>
                  <a:srgbClr val="0070C0"/>
                </a:solidFill>
                <a:latin typeface="Segoe UI" pitchFamily="34" charset="0"/>
                <a:cs typeface="Segoe UI" pitchFamily="34" charset="0"/>
              </a:rPr>
              <a:t>6</a:t>
            </a:r>
            <a:endParaRPr lang="en-US" sz="2800" dirty="0">
              <a:solidFill>
                <a:srgbClr val="0070C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152" name="Content"/>
          <p:cNvSpPr txBox="1"/>
          <p:nvPr>
            <p:custDataLst>
              <p:custData r:id="rId12"/>
            </p:custDataLst>
          </p:nvPr>
        </p:nvSpPr>
        <p:spPr>
          <a:xfrm>
            <a:off x="4698116" y="3386803"/>
            <a:ext cx="841897" cy="477054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th-TH" sz="2000" dirty="0" smtClean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ตะกร้า</a:t>
            </a:r>
            <a:endParaRPr lang="en-US" sz="2000" dirty="0" smtClean="0">
              <a:solidFill>
                <a:schemeClr val="bg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57" name="Content"/>
          <p:cNvSpPr txBox="1"/>
          <p:nvPr>
            <p:custDataLst>
              <p:custData r:id="rId13"/>
            </p:custDataLst>
          </p:nvPr>
        </p:nvSpPr>
        <p:spPr>
          <a:xfrm>
            <a:off x="4939963" y="3793464"/>
            <a:ext cx="542136" cy="353943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en-US" sz="2000" dirty="0" smtClean="0">
                <a:solidFill>
                  <a:srgbClr val="FF0000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Lot</a:t>
            </a:r>
          </a:p>
        </p:txBody>
      </p:sp>
      <p:grpSp>
        <p:nvGrpSpPr>
          <p:cNvPr id="159" name="List"/>
          <p:cNvGrpSpPr/>
          <p:nvPr>
            <p:custDataLst>
              <p:custData r:id="rId14"/>
            </p:custDataLst>
          </p:nvPr>
        </p:nvGrpSpPr>
        <p:grpSpPr>
          <a:xfrm>
            <a:off x="5461915" y="3845562"/>
            <a:ext cx="1938548" cy="752899"/>
            <a:chOff x="4610405" y="3047458"/>
            <a:chExt cx="1651415" cy="1533690"/>
          </a:xfrm>
        </p:grpSpPr>
        <p:grpSp>
          <p:nvGrpSpPr>
            <p:cNvPr id="160" name="Group 159"/>
            <p:cNvGrpSpPr/>
            <p:nvPr/>
          </p:nvGrpSpPr>
          <p:grpSpPr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166" name="Background"/>
              <p:cNvSpPr/>
              <p:nvPr/>
            </p:nvSpPr>
            <p:spPr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45720" tIns="0" rIns="9144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5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167" name="Content"/>
              <p:cNvSpPr/>
              <p:nvPr/>
            </p:nvSpPr>
            <p:spPr>
              <a:xfrm>
                <a:off x="4648810" y="3359442"/>
                <a:ext cx="713680" cy="575054"/>
              </a:xfrm>
              <a:prstGeom prst="rect">
                <a:avLst/>
              </a:prstGeom>
              <a:noFill/>
              <a:ln w="3175">
                <a:noFill/>
              </a:ln>
              <a:effectLst/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r>
                  <a:rPr lang="en-US" sz="1200" dirty="0" smtClean="0">
                    <a:solidFill>
                      <a:srgbClr val="FF0000"/>
                    </a:solidFill>
                    <a:latin typeface="Segoe UI" pitchFamily="34" charset="0"/>
                    <a:cs typeface="Segoe UI" pitchFamily="34" charset="0"/>
                  </a:rPr>
                  <a:t>S200818</a:t>
                </a:r>
              </a:p>
              <a:p>
                <a:r>
                  <a:rPr lang="en-US" sz="1200" dirty="0" smtClean="0">
                    <a:solidFill>
                      <a:srgbClr val="FF0000"/>
                    </a:solidFill>
                    <a:latin typeface="Segoe UI" pitchFamily="34" charset="0"/>
                    <a:cs typeface="Segoe UI" pitchFamily="34" charset="0"/>
                  </a:rPr>
                  <a:t>S200818</a:t>
                </a:r>
              </a:p>
              <a:p>
                <a:r>
                  <a:rPr lang="en-US" sz="1200" dirty="0" smtClean="0">
                    <a:solidFill>
                      <a:srgbClr val="FF0000"/>
                    </a:solidFill>
                    <a:latin typeface="Segoe UI" pitchFamily="34" charset="0"/>
                    <a:cs typeface="Segoe UI" pitchFamily="34" charset="0"/>
                  </a:rPr>
                  <a:t>S200818</a:t>
                </a:r>
                <a:endParaRPr lang="en-US" sz="1200" dirty="0">
                  <a:solidFill>
                    <a:srgbClr val="FF0000"/>
                  </a:solidFill>
                  <a:latin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161" name="Group 160"/>
            <p:cNvGrpSpPr/>
            <p:nvPr>
              <p:custDataLst>
                <p:custData r:id="rId22"/>
              </p:custDataLst>
            </p:nvPr>
          </p:nvGrpSpPr>
          <p:grpSpPr>
            <a:xfrm>
              <a:off x="6113828" y="3047458"/>
              <a:ext cx="147992" cy="1533690"/>
              <a:chOff x="4496659" y="1543110"/>
              <a:chExt cx="147992" cy="3562292"/>
            </a:xfrm>
          </p:grpSpPr>
          <p:sp>
            <p:nvSpPr>
              <p:cNvPr id="162" name="ScrollBar"/>
              <p:cNvSpPr>
                <a:spLocks/>
              </p:cNvSpPr>
              <p:nvPr/>
            </p:nvSpPr>
            <p:spPr>
              <a:xfrm>
                <a:off x="4496659" y="1543110"/>
                <a:ext cx="147992" cy="3562292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163" name="Slider"/>
              <p:cNvSpPr>
                <a:spLocks/>
              </p:cNvSpPr>
              <p:nvPr/>
            </p:nvSpPr>
            <p:spPr>
              <a:xfrm>
                <a:off x="4496659" y="2237544"/>
                <a:ext cx="147992" cy="804962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4" name="UpArrow"/>
              <p:cNvSpPr>
                <a:spLocks/>
              </p:cNvSpPr>
              <p:nvPr/>
            </p:nvSpPr>
            <p:spPr>
              <a:xfrm>
                <a:off x="4538651" y="1628432"/>
                <a:ext cx="64008" cy="148671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65" name="DownArrow"/>
              <p:cNvSpPr>
                <a:spLocks/>
              </p:cNvSpPr>
              <p:nvPr/>
            </p:nvSpPr>
            <p:spPr>
              <a:xfrm rot="10800000">
                <a:off x="4538651" y="4880844"/>
                <a:ext cx="64008" cy="148671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168" name="Content"/>
          <p:cNvSpPr txBox="1"/>
          <p:nvPr>
            <p:custDataLst>
              <p:custData r:id="rId15"/>
            </p:custDataLst>
          </p:nvPr>
        </p:nvSpPr>
        <p:spPr>
          <a:xfrm>
            <a:off x="2524806" y="4173370"/>
            <a:ext cx="856325" cy="477054"/>
          </a:xfrm>
          <a:prstGeom prst="rect">
            <a:avLst/>
          </a:prstGeom>
          <a:noFill/>
        </p:spPr>
        <p:txBody>
          <a:bodyPr wrap="none" lIns="91440" tIns="18288" rIns="91440" bIns="27432" rtlCol="0" anchor="ctr" anchorCtr="0">
            <a:spAutoFit/>
          </a:bodyPr>
          <a:lstStyle/>
          <a:p>
            <a:r>
              <a:rPr lang="th-TH" sz="2000" dirty="0" err="1" smtClean="0">
                <a:solidFill>
                  <a:schemeClr val="bg1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การจัด</a:t>
            </a:r>
            <a:endParaRPr lang="en-US" sz="2000" dirty="0" smtClean="0">
              <a:solidFill>
                <a:schemeClr val="bg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58" name="Picture 57"/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 flipH="1">
            <a:off x="693294" y="1732133"/>
            <a:ext cx="1078356" cy="1125745"/>
          </a:xfrm>
          <a:prstGeom prst="rect">
            <a:avLst/>
          </a:prstGeom>
        </p:spPr>
      </p:pic>
      <p:grpSp>
        <p:nvGrpSpPr>
          <p:cNvPr id="60" name="List"/>
          <p:cNvGrpSpPr/>
          <p:nvPr>
            <p:custDataLst>
              <p:custData r:id="rId16"/>
            </p:custDataLst>
          </p:nvPr>
        </p:nvGrpSpPr>
        <p:grpSpPr>
          <a:xfrm>
            <a:off x="3354986" y="4254838"/>
            <a:ext cx="2026049" cy="1342046"/>
            <a:chOff x="4610405" y="3047458"/>
            <a:chExt cx="1651415" cy="1533690"/>
          </a:xfrm>
        </p:grpSpPr>
        <p:grpSp>
          <p:nvGrpSpPr>
            <p:cNvPr id="61" name="Group 60"/>
            <p:cNvGrpSpPr/>
            <p:nvPr/>
          </p:nvGrpSpPr>
          <p:grpSpPr>
            <a:xfrm>
              <a:off x="4610405" y="3047458"/>
              <a:ext cx="1651415" cy="1533690"/>
              <a:chOff x="4648810" y="3359442"/>
              <a:chExt cx="713680" cy="756306"/>
            </a:xfrm>
          </p:grpSpPr>
          <p:sp>
            <p:nvSpPr>
              <p:cNvPr id="67" name="Background"/>
              <p:cNvSpPr/>
              <p:nvPr/>
            </p:nvSpPr>
            <p:spPr>
              <a:xfrm>
                <a:off x="4648810" y="3359442"/>
                <a:ext cx="713680" cy="756306"/>
              </a:xfrm>
              <a:prstGeom prst="rect">
                <a:avLst/>
              </a:prstGeom>
              <a:solidFill>
                <a:srgbClr val="FFFFFF"/>
              </a:solidFill>
              <a:ln w="3175" cap="flat" cmpd="sng" algn="ctr">
                <a:solidFill>
                  <a:srgbClr val="FFFFFF">
                    <a:lumMod val="50000"/>
                  </a:srgbClr>
                </a:solidFill>
                <a:prstDash val="solid"/>
              </a:ln>
              <a:effectLst/>
            </p:spPr>
            <p:txBody>
              <a:bodyPr rot="0" spcFirstLastPara="0" vertOverflow="overflow" horzOverflow="overflow" vert="horz" wrap="square" lIns="45720" tIns="0" rIns="9144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th-TH" sz="1050" kern="0" dirty="0" smtClean="0">
                    <a:solidFill>
                      <a:srgbClr val="000000">
                        <a:lumMod val="75000"/>
                        <a:lumOff val="25000"/>
                      </a:srgbClr>
                    </a:solidFill>
                    <a:latin typeface="Segoe UI"/>
                  </a:rPr>
                  <a:t>นับตะกร้า </a:t>
                </a:r>
                <a:r>
                  <a:rPr kumimoji="0" lang="en-US" sz="105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SKU </a:t>
                </a:r>
                <a:r>
                  <a:rPr lang="en-US" sz="1050" kern="0" dirty="0" smtClean="0">
                    <a:solidFill>
                      <a:srgbClr val="000000">
                        <a:lumMod val="75000"/>
                        <a:lumOff val="25000"/>
                      </a:srgbClr>
                    </a:solidFill>
                    <a:latin typeface="Segoe UI"/>
                  </a:rPr>
                  <a:t>&amp; </a:t>
                </a:r>
                <a:r>
                  <a:rPr kumimoji="0" lang="en-US" sz="105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MFD , +1 = &lt;1,0&gt;</a:t>
                </a:r>
              </a:p>
              <a:p>
                <a:r>
                  <a:rPr lang="th-TH" sz="1050" kern="0" dirty="0" smtClean="0">
                    <a:solidFill>
                      <a:srgbClr val="000000">
                        <a:lumMod val="75000"/>
                        <a:lumOff val="25000"/>
                      </a:srgbClr>
                    </a:solidFill>
                    <a:latin typeface="Segoe UI"/>
                  </a:rPr>
                  <a:t>นับตะกร้า </a:t>
                </a:r>
                <a:r>
                  <a:rPr kumimoji="0" lang="en-US" sz="105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SKU </a:t>
                </a:r>
                <a:r>
                  <a:rPr lang="en-US" sz="1050" kern="0" dirty="0" smtClean="0">
                    <a:solidFill>
                      <a:srgbClr val="000000">
                        <a:lumMod val="75000"/>
                        <a:lumOff val="25000"/>
                      </a:srgbClr>
                    </a:solidFill>
                    <a:latin typeface="Segoe UI"/>
                  </a:rPr>
                  <a:t>&amp; </a:t>
                </a:r>
                <a:r>
                  <a:rPr kumimoji="0" lang="en-US" sz="105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MFD , +1 = &lt;2,0&gt;</a:t>
                </a:r>
              </a:p>
              <a:p>
                <a:r>
                  <a:rPr lang="en-US" sz="1050" kern="0" dirty="0" smtClean="0">
                    <a:solidFill>
                      <a:srgbClr val="000000">
                        <a:lumMod val="75000"/>
                        <a:lumOff val="25000"/>
                      </a:srgbClr>
                    </a:solidFill>
                    <a:latin typeface="Segoe UI"/>
                  </a:rPr>
                  <a:t>**</a:t>
                </a:r>
                <a:r>
                  <a:rPr lang="th-TH" sz="1050" kern="0" dirty="0" smtClean="0">
                    <a:solidFill>
                      <a:srgbClr val="000000">
                        <a:lumMod val="75000"/>
                        <a:lumOff val="25000"/>
                      </a:srgbClr>
                    </a:solidFill>
                    <a:latin typeface="Segoe UI"/>
                  </a:rPr>
                  <a:t>นับตะกร้า </a:t>
                </a:r>
                <a:r>
                  <a:rPr kumimoji="0" lang="en-US" sz="105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SKU , +1 = &lt;3,0&gt;</a:t>
                </a:r>
              </a:p>
              <a:p>
                <a:r>
                  <a:rPr lang="en-US" sz="1050" kern="0" dirty="0" smtClean="0">
                    <a:solidFill>
                      <a:srgbClr val="000000">
                        <a:lumMod val="75000"/>
                        <a:lumOff val="25000"/>
                      </a:srgbClr>
                    </a:solidFill>
                    <a:latin typeface="Segoe UI"/>
                  </a:rPr>
                  <a:t>***</a:t>
                </a:r>
                <a:r>
                  <a:rPr lang="th-TH" sz="1050" kern="0" dirty="0" smtClean="0">
                    <a:solidFill>
                      <a:srgbClr val="000000">
                        <a:lumMod val="75000"/>
                        <a:lumOff val="25000"/>
                      </a:srgbClr>
                    </a:solidFill>
                    <a:latin typeface="Segoe UI"/>
                  </a:rPr>
                  <a:t>นับตะกร้า</a:t>
                </a:r>
                <a:r>
                  <a:rPr lang="en-US" sz="1050" kern="0" dirty="0" smtClean="0">
                    <a:solidFill>
                      <a:srgbClr val="000000">
                        <a:lumMod val="75000"/>
                        <a:lumOff val="25000"/>
                      </a:srgbClr>
                    </a:solidFill>
                    <a:latin typeface="Segoe UI"/>
                  </a:rPr>
                  <a:t> </a:t>
                </a:r>
                <a:r>
                  <a:rPr lang="th-TH" sz="1050" kern="0" dirty="0" smtClean="0">
                    <a:solidFill>
                      <a:srgbClr val="000000">
                        <a:lumMod val="75000"/>
                        <a:lumOff val="25000"/>
                      </a:srgbClr>
                    </a:solidFill>
                    <a:latin typeface="Segoe UI"/>
                  </a:rPr>
                  <a:t>บวกเลข , </a:t>
                </a:r>
                <a:r>
                  <a:rPr kumimoji="0" lang="en-US" sz="105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+</a:t>
                </a:r>
                <a:r>
                  <a:rPr lang="en-US" sz="1050" kern="0" noProof="0" dirty="0" smtClean="0">
                    <a:solidFill>
                      <a:srgbClr val="000000">
                        <a:lumMod val="75000"/>
                        <a:lumOff val="25000"/>
                      </a:srgbClr>
                    </a:solidFill>
                    <a:latin typeface="Segoe UI"/>
                  </a:rPr>
                  <a:t>2</a:t>
                </a:r>
                <a:r>
                  <a:rPr kumimoji="0" lang="en-US" sz="105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 = &lt;5,0&gt;</a:t>
                </a:r>
              </a:p>
              <a:p>
                <a:r>
                  <a:rPr lang="en-US" sz="1050" kern="0" dirty="0" smtClean="0">
                    <a:solidFill>
                      <a:srgbClr val="000000">
                        <a:lumMod val="75000"/>
                        <a:lumOff val="25000"/>
                      </a:srgbClr>
                    </a:solidFill>
                    <a:latin typeface="Segoe UI"/>
                  </a:rPr>
                  <a:t>**</a:t>
                </a:r>
                <a:r>
                  <a:rPr lang="th-TH" sz="1050" kern="0" dirty="0" smtClean="0">
                    <a:solidFill>
                      <a:srgbClr val="000000">
                        <a:lumMod val="75000"/>
                        <a:lumOff val="25000"/>
                      </a:srgbClr>
                    </a:solidFill>
                    <a:latin typeface="Segoe UI"/>
                  </a:rPr>
                  <a:t>นับเศษ  </a:t>
                </a:r>
                <a:r>
                  <a:rPr kumimoji="0" lang="en-US" sz="105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SKU , +1 = &lt;</a:t>
                </a:r>
                <a:r>
                  <a:rPr lang="en-US" sz="1050" kern="0" dirty="0" smtClean="0">
                    <a:solidFill>
                      <a:srgbClr val="000000">
                        <a:lumMod val="75000"/>
                        <a:lumOff val="25000"/>
                      </a:srgbClr>
                    </a:solidFill>
                    <a:latin typeface="Segoe UI"/>
                  </a:rPr>
                  <a:t>5</a:t>
                </a:r>
                <a:r>
                  <a:rPr kumimoji="0" lang="en-US" sz="105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,1&gt;</a:t>
                </a:r>
              </a:p>
              <a:p>
                <a:r>
                  <a:rPr lang="en-US" sz="1050" kern="0" dirty="0" smtClean="0">
                    <a:solidFill>
                      <a:srgbClr val="000000">
                        <a:lumMod val="75000"/>
                        <a:lumOff val="25000"/>
                      </a:srgbClr>
                    </a:solidFill>
                    <a:latin typeface="Segoe UI"/>
                  </a:rPr>
                  <a:t>***</a:t>
                </a:r>
                <a:r>
                  <a:rPr lang="th-TH" sz="1050" kern="0" dirty="0" smtClean="0">
                    <a:solidFill>
                      <a:srgbClr val="000000">
                        <a:lumMod val="75000"/>
                        <a:lumOff val="25000"/>
                      </a:srgbClr>
                    </a:solidFill>
                    <a:latin typeface="Segoe UI"/>
                  </a:rPr>
                  <a:t>นับเศษ</a:t>
                </a:r>
                <a:r>
                  <a:rPr lang="en-US" sz="1050" kern="0" dirty="0" smtClean="0">
                    <a:solidFill>
                      <a:srgbClr val="000000">
                        <a:lumMod val="75000"/>
                        <a:lumOff val="25000"/>
                      </a:srgbClr>
                    </a:solidFill>
                    <a:latin typeface="Segoe UI"/>
                  </a:rPr>
                  <a:t> </a:t>
                </a:r>
                <a:r>
                  <a:rPr lang="th-TH" sz="1050" kern="0" dirty="0" smtClean="0">
                    <a:solidFill>
                      <a:srgbClr val="000000">
                        <a:lumMod val="75000"/>
                        <a:lumOff val="25000"/>
                      </a:srgbClr>
                    </a:solidFill>
                    <a:latin typeface="Segoe UI"/>
                  </a:rPr>
                  <a:t>บวกเลข , </a:t>
                </a:r>
                <a:r>
                  <a:rPr kumimoji="0" lang="en-US" sz="105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000000">
                        <a:lumMod val="75000"/>
                        <a:lumOff val="25000"/>
                      </a:srgbClr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rPr>
                  <a:t>+15 = &lt;5,16&gt;</a:t>
                </a:r>
              </a:p>
              <a:p>
                <a:endParaRPr kumimoji="0" lang="en-US" sz="105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  <a:p>
                <a:pPr marL="0" marR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05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>
                      <a:lumMod val="75000"/>
                      <a:lumOff val="25000"/>
                    </a:srgbClr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68" name="Content"/>
              <p:cNvSpPr/>
              <p:nvPr/>
            </p:nvSpPr>
            <p:spPr>
              <a:xfrm>
                <a:off x="4648810" y="3359442"/>
                <a:ext cx="713680" cy="149670"/>
              </a:xfrm>
              <a:prstGeom prst="rect">
                <a:avLst/>
              </a:prstGeom>
              <a:noFill/>
              <a:ln w="3175">
                <a:noFill/>
              </a:ln>
              <a:effectLst/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45720" tIns="0" rIns="0" bIns="18288" rtlCol="0" anchor="t" anchorCtr="0">
                <a:spAutoFit/>
              </a:bodyPr>
              <a:lstStyle/>
              <a:p>
                <a:endParaRPr lang="en-US" sz="1200" dirty="0">
                  <a:solidFill>
                    <a:srgbClr val="FF0000"/>
                  </a:solidFill>
                  <a:latin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62" name="Group 61"/>
            <p:cNvGrpSpPr/>
            <p:nvPr>
              <p:custDataLst>
                <p:custData r:id="rId21"/>
              </p:custDataLst>
            </p:nvPr>
          </p:nvGrpSpPr>
          <p:grpSpPr>
            <a:xfrm>
              <a:off x="6113828" y="3047458"/>
              <a:ext cx="147992" cy="1533690"/>
              <a:chOff x="4496659" y="1543110"/>
              <a:chExt cx="147992" cy="3562292"/>
            </a:xfrm>
          </p:grpSpPr>
          <p:sp>
            <p:nvSpPr>
              <p:cNvPr id="63" name="ScrollBar"/>
              <p:cNvSpPr>
                <a:spLocks/>
              </p:cNvSpPr>
              <p:nvPr/>
            </p:nvSpPr>
            <p:spPr>
              <a:xfrm>
                <a:off x="4496659" y="1543110"/>
                <a:ext cx="147992" cy="3562292"/>
              </a:xfrm>
              <a:prstGeom prst="rect">
                <a:avLst/>
              </a:prstGeom>
              <a:solidFill>
                <a:srgbClr val="FFFFFF">
                  <a:lumMod val="9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001">
                <a:srgbClr val="000000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 defTabSz="913915"/>
                <a:endParaRPr lang="en-US" dirty="0"/>
              </a:p>
            </p:txBody>
          </p:sp>
          <p:sp>
            <p:nvSpPr>
              <p:cNvPr id="64" name="Slider"/>
              <p:cNvSpPr>
                <a:spLocks/>
              </p:cNvSpPr>
              <p:nvPr/>
            </p:nvSpPr>
            <p:spPr>
              <a:xfrm>
                <a:off x="4496659" y="2009998"/>
                <a:ext cx="147992" cy="804963"/>
              </a:xfrm>
              <a:prstGeom prst="rect">
                <a:avLst/>
              </a:prstGeom>
              <a:solidFill>
                <a:srgbClr val="FFFFFF">
                  <a:lumMod val="85000"/>
                </a:srgbClr>
              </a:solidFill>
              <a:ln w="3175">
                <a:solidFill>
                  <a:srgbClr val="FFFFFF">
                    <a:lumMod val="50000"/>
                  </a:srgbClr>
                </a:solidFill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UpArrow"/>
              <p:cNvSpPr>
                <a:spLocks/>
              </p:cNvSpPr>
              <p:nvPr/>
            </p:nvSpPr>
            <p:spPr>
              <a:xfrm>
                <a:off x="4538651" y="1628432"/>
                <a:ext cx="64008" cy="148671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6" name="DownArrow"/>
              <p:cNvSpPr>
                <a:spLocks/>
              </p:cNvSpPr>
              <p:nvPr/>
            </p:nvSpPr>
            <p:spPr>
              <a:xfrm rot="10800000">
                <a:off x="4538651" y="4880844"/>
                <a:ext cx="64008" cy="148671"/>
              </a:xfrm>
              <a:prstGeom prst="triangle">
                <a:avLst/>
              </a:prstGeom>
              <a:solidFill>
                <a:srgbClr val="FFFFFF">
                  <a:lumMod val="50000"/>
                  <a:alpha val="99000"/>
                </a:srgbClr>
              </a:solidFill>
              <a:ln>
                <a:noFill/>
              </a:ln>
            </p:spPr>
            <p:style>
              <a:lnRef idx="2">
                <a:srgbClr val="4F81BD">
                  <a:shade val="50000"/>
                </a:srgbClr>
              </a:lnRef>
              <a:fillRef idx="1">
                <a:srgbClr val="4F81BD"/>
              </a:fillRef>
              <a:effectRef idx="0">
                <a:srgbClr val="4F81BD"/>
              </a:effectRef>
              <a:fontRef idx="minor">
                <a:srgbClr val="000000"/>
              </a:fontRef>
            </p:style>
            <p:txBody>
              <a:bodyPr lIns="97548" tIns="48774" rIns="97548" bIns="48774" rtlCol="0" anchor="ctr"/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57" name="TextBox 56"/>
          <p:cNvSpPr txBox="1"/>
          <p:nvPr/>
        </p:nvSpPr>
        <p:spPr>
          <a:xfrm>
            <a:off x="175483" y="5884769"/>
            <a:ext cx="35964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dirty="0" smtClean="0">
                <a:solidFill>
                  <a:srgbClr val="FF0000"/>
                </a:solidFill>
              </a:rPr>
              <a:t>กติกาการ </a:t>
            </a:r>
            <a:r>
              <a:rPr lang="en-US" dirty="0" smtClean="0">
                <a:solidFill>
                  <a:srgbClr val="FF0000"/>
                </a:solidFill>
              </a:rPr>
              <a:t>Load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[ ] </a:t>
            </a:r>
            <a:r>
              <a:rPr lang="th-TH" dirty="0" smtClean="0">
                <a:solidFill>
                  <a:srgbClr val="FF0000"/>
                </a:solidFill>
              </a:rPr>
              <a:t>ต้องยิง </a:t>
            </a:r>
            <a:r>
              <a:rPr lang="en-US" dirty="0" smtClean="0">
                <a:solidFill>
                  <a:srgbClr val="FF0000"/>
                </a:solidFill>
              </a:rPr>
              <a:t>BC</a:t>
            </a:r>
            <a:r>
              <a:rPr lang="th-TH" dirty="0" smtClean="0">
                <a:solidFill>
                  <a:srgbClr val="FF0000"/>
                </a:solidFill>
              </a:rPr>
              <a:t> กดปุ่มแล้วสแกน ถ้าถูกก็ผ่าน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rgbClr val="FF0000"/>
                </a:solidFill>
              </a:rPr>
              <a:t>[ ] </a:t>
            </a:r>
            <a:r>
              <a:rPr lang="th-TH" dirty="0" smtClean="0">
                <a:solidFill>
                  <a:srgbClr val="FF0000"/>
                </a:solidFill>
              </a:rPr>
              <a:t>ไม่ต้องยิง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th-TH" dirty="0" smtClean="0">
                <a:solidFill>
                  <a:srgbClr val="FF0000"/>
                </a:solidFill>
              </a:rPr>
              <a:t>ตกลงเลย กดปุ่มแล้วตอบยืนยัน ก็ผ่าน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0" name="Content"/>
          <p:cNvSpPr/>
          <p:nvPr>
            <p:custDataLst>
              <p:custData r:id="rId17"/>
            </p:custDataLst>
          </p:nvPr>
        </p:nvSpPr>
        <p:spPr>
          <a:xfrm>
            <a:off x="2443926" y="4597400"/>
            <a:ext cx="830180" cy="970896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endParaRPr lang="en-US" sz="1200" dirty="0" smtClean="0">
              <a:latin typeface="Segoe UI" pitchFamily="34" charset="0"/>
              <a:cs typeface="Segoe UI" pitchFamily="34" charset="0"/>
            </a:endParaRPr>
          </a:p>
          <a:p>
            <a:pPr algn="ctr"/>
            <a:endParaRPr lang="en-US" sz="1200" dirty="0">
              <a:latin typeface="Segoe UI" pitchFamily="34" charset="0"/>
              <a:cs typeface="Segoe UI" pitchFamily="34" charset="0"/>
            </a:endParaRPr>
          </a:p>
          <a:p>
            <a:pPr algn="ctr"/>
            <a:r>
              <a:rPr lang="th-TH" sz="1200" dirty="0" smtClean="0">
                <a:latin typeface="Segoe UI" pitchFamily="34" charset="0"/>
                <a:cs typeface="Segoe UI" pitchFamily="34" charset="0"/>
              </a:rPr>
              <a:t>ย้อนกลับ</a:t>
            </a:r>
            <a:endParaRPr lang="en-US" sz="1200" dirty="0">
              <a:solidFill>
                <a:srgbClr val="000000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72" name="Content"/>
          <p:cNvSpPr/>
          <p:nvPr>
            <p:custDataLst>
              <p:custData r:id="rId18"/>
            </p:custDataLst>
          </p:nvPr>
        </p:nvSpPr>
        <p:spPr>
          <a:xfrm>
            <a:off x="5461915" y="5244685"/>
            <a:ext cx="1938548" cy="352199"/>
          </a:xfrm>
          <a:prstGeom prst="roundRect">
            <a:avLst/>
          </a:prstGeom>
          <a:solidFill>
            <a:srgbClr val="FFFFFF">
              <a:lumMod val="95000"/>
            </a:srgbClr>
          </a:solidFill>
          <a:ln w="3175">
            <a:solidFill>
              <a:srgbClr val="000000">
                <a:lumMod val="50000"/>
                <a:lumOff val="50000"/>
              </a:srgbClr>
            </a:solidFill>
          </a:ln>
          <a:effectLst/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rgbClr val="000000"/>
          </a:fontRef>
        </p:style>
        <p:txBody>
          <a:bodyPr wrap="square" lIns="91440" tIns="0" rIns="91440" bIns="9144" rtlCol="0" anchor="ctr">
            <a:noAutofit/>
          </a:bodyPr>
          <a:lstStyle/>
          <a:p>
            <a:pPr algn="ctr"/>
            <a:r>
              <a:rPr lang="en-US" sz="1200" dirty="0" smtClean="0">
                <a:latin typeface="Segoe UI" pitchFamily="34" charset="0"/>
                <a:cs typeface="Segoe UI" pitchFamily="34" charset="0"/>
              </a:rPr>
              <a:t>Load </a:t>
            </a:r>
            <a:r>
              <a:rPr lang="th-TH" sz="1200" dirty="0">
                <a:latin typeface="Segoe UI" pitchFamily="34" charset="0"/>
                <a:cs typeface="Segoe UI" pitchFamily="34" charset="0"/>
              </a:rPr>
              <a:t>แล้ว</a:t>
            </a:r>
            <a:endParaRPr lang="en-US" sz="1200" dirty="0">
              <a:latin typeface="Segoe UI" pitchFamily="34" charset="0"/>
              <a:cs typeface="Segoe UI" pitchFamily="34" charset="0"/>
            </a:endParaRPr>
          </a:p>
        </p:txBody>
      </p:sp>
      <p:cxnSp>
        <p:nvCxnSpPr>
          <p:cNvPr id="69" name="Straight Arrow Connector 68"/>
          <p:cNvCxnSpPr>
            <a:stCxn id="57" idx="3"/>
            <a:endCxn id="73" idx="1"/>
          </p:cNvCxnSpPr>
          <p:nvPr/>
        </p:nvCxnSpPr>
        <p:spPr>
          <a:xfrm flipV="1">
            <a:off x="3771900" y="5442659"/>
            <a:ext cx="1795055" cy="90377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73" name="Picture 72"/>
          <p:cNvPicPr preferRelativeResize="0">
            <a:picLocks/>
          </p:cNvPicPr>
          <p:nvPr>
            <p:custDataLst>
              <p:custData r:id="rId19"/>
            </p:custDataLst>
          </p:nvPr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6955" y="5273909"/>
            <a:ext cx="337500" cy="337500"/>
          </a:xfrm>
          <a:prstGeom prst="rect">
            <a:avLst/>
          </a:prstGeom>
        </p:spPr>
      </p:pic>
      <p:pic>
        <p:nvPicPr>
          <p:cNvPr id="74" name="Picture 73"/>
          <p:cNvPicPr preferRelativeResize="0">
            <a:picLocks/>
          </p:cNvPicPr>
          <p:nvPr>
            <p:custDataLst>
              <p:custData r:id="rId20"/>
            </p:custDataLst>
          </p:nvPr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8599" y="4794800"/>
            <a:ext cx="337500" cy="33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97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0" y="0"/>
            <a:ext cx="9144000" cy="1243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>
                  <a:outerShdw blurRad="50800" dist="25400" dir="4980000" algn="tl" rotWithShape="0">
                    <a:srgbClr val="000000">
                      <a:alpha val="36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th-TH" cap="none" dirty="0"/>
              <a:t>แผนการเลือกอุปกรณ์เสริม ประเภทเครื่องสแกน บาร์โค้ด และวันที่ผลิต</a:t>
            </a:r>
            <a:endParaRPr lang="en-US" dirty="0"/>
          </a:p>
          <a:p>
            <a:pPr algn="l"/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6867488"/>
              </p:ext>
            </p:extLst>
          </p:nvPr>
        </p:nvGraphicFramePr>
        <p:xfrm>
          <a:off x="135188" y="602325"/>
          <a:ext cx="8837362" cy="588480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874962">
                  <a:extLst>
                    <a:ext uri="{9D8B030D-6E8A-4147-A177-3AD203B41FA5}">
                      <a16:colId xmlns:a16="http://schemas.microsoft.com/office/drawing/2014/main" val="333839923"/>
                    </a:ext>
                  </a:extLst>
                </a:gridCol>
                <a:gridCol w="828675">
                  <a:extLst>
                    <a:ext uri="{9D8B030D-6E8A-4147-A177-3AD203B41FA5}">
                      <a16:colId xmlns:a16="http://schemas.microsoft.com/office/drawing/2014/main" val="2313216083"/>
                    </a:ext>
                  </a:extLst>
                </a:gridCol>
                <a:gridCol w="809625">
                  <a:extLst>
                    <a:ext uri="{9D8B030D-6E8A-4147-A177-3AD203B41FA5}">
                      <a16:colId xmlns:a16="http://schemas.microsoft.com/office/drawing/2014/main" val="13336669"/>
                    </a:ext>
                  </a:extLst>
                </a:gridCol>
                <a:gridCol w="876300">
                  <a:extLst>
                    <a:ext uri="{9D8B030D-6E8A-4147-A177-3AD203B41FA5}">
                      <a16:colId xmlns:a16="http://schemas.microsoft.com/office/drawing/2014/main" val="2611697835"/>
                    </a:ext>
                  </a:extLst>
                </a:gridCol>
                <a:gridCol w="1447800">
                  <a:extLst>
                    <a:ext uri="{9D8B030D-6E8A-4147-A177-3AD203B41FA5}">
                      <a16:colId xmlns:a16="http://schemas.microsoft.com/office/drawing/2014/main" val="926094017"/>
                    </a:ext>
                  </a:extLst>
                </a:gridCol>
              </a:tblGrid>
              <a:tr h="25085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 </a:t>
                      </a:r>
                      <a:endParaRPr lang="en-US" sz="14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400" b="1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แผน</a:t>
                      </a:r>
                      <a:r>
                        <a:rPr lang="en-US" sz="1400" b="1" baseline="0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 A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baseline="0" dirty="0" smtClean="0">
                          <a:effectLst/>
                          <a:latin typeface="TH SarabunPSK" panose="020B0500040200020003" pitchFamily="34" charset="-34"/>
                          <a:ea typeface="Calibri" panose="020F0502020204030204" pitchFamily="34" charset="0"/>
                          <a:cs typeface="TH SarabunPSK" panose="020B0500040200020003" pitchFamily="34" charset="-34"/>
                        </a:rPr>
                        <a:t>PAPERLESS</a:t>
                      </a:r>
                      <a:endParaRPr lang="en-US" sz="14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แผน </a:t>
                      </a:r>
                      <a:r>
                        <a:rPr lang="en-US" sz="1400" b="1" dirty="0" smtClean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B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 smtClean="0">
                          <a:effectLst/>
                          <a:latin typeface="TH SarabunPSK" panose="020B0500040200020003" pitchFamily="34" charset="-34"/>
                          <a:ea typeface="Calibri" panose="020F0502020204030204" pitchFamily="34" charset="0"/>
                          <a:cs typeface="TH SarabunPSK" panose="020B0500040200020003" pitchFamily="34" charset="-34"/>
                        </a:rPr>
                        <a:t>SCANNER</a:t>
                      </a:r>
                      <a:endParaRPr lang="en-US" sz="14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400" b="1" dirty="0" smtClean="0">
                          <a:effectLst/>
                          <a:latin typeface="TH SarabunPSK" panose="020B0500040200020003" pitchFamily="34" charset="-34"/>
                          <a:ea typeface="Calibri" panose="020F0502020204030204" pitchFamily="34" charset="0"/>
                          <a:cs typeface="TH SarabunPSK" panose="020B0500040200020003" pitchFamily="34" charset="-34"/>
                        </a:rPr>
                        <a:t>แผน</a:t>
                      </a:r>
                      <a:r>
                        <a:rPr lang="th-TH" sz="1400" b="1" baseline="0" dirty="0" smtClean="0">
                          <a:effectLst/>
                          <a:latin typeface="TH SarabunPSK" panose="020B0500040200020003" pitchFamily="34" charset="-34"/>
                          <a:ea typeface="Calibri" panose="020F0502020204030204" pitchFamily="34" charset="0"/>
                          <a:cs typeface="TH SarabunPSK" panose="020B0500040200020003" pitchFamily="34" charset="-34"/>
                        </a:rPr>
                        <a:t> </a:t>
                      </a:r>
                      <a:r>
                        <a:rPr lang="en-US" sz="1400" b="1" baseline="0" dirty="0" smtClean="0">
                          <a:effectLst/>
                          <a:latin typeface="TH SarabunPSK" panose="020B0500040200020003" pitchFamily="34" charset="-34"/>
                          <a:ea typeface="Calibri" panose="020F0502020204030204" pitchFamily="34" charset="0"/>
                          <a:cs typeface="TH SarabunPSK" panose="020B0500040200020003" pitchFamily="34" charset="-34"/>
                        </a:rPr>
                        <a:t>C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baseline="0" dirty="0" smtClean="0">
                          <a:effectLst/>
                          <a:latin typeface="TH SarabunPSK" panose="020B0500040200020003" pitchFamily="34" charset="-34"/>
                          <a:ea typeface="Calibri" panose="020F0502020204030204" pitchFamily="34" charset="0"/>
                          <a:cs typeface="TH SarabunPSK" panose="020B0500040200020003" pitchFamily="34" charset="-34"/>
                        </a:rPr>
                        <a:t>MOBILE VISION</a:t>
                      </a:r>
                      <a:endParaRPr lang="en-US" sz="14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400" b="1" dirty="0">
                          <a:effectLst/>
                          <a:latin typeface="TH SarabunPSK" panose="020B0500040200020003" pitchFamily="34" charset="-34"/>
                          <a:cs typeface="TH SarabunPSK" panose="020B0500040200020003" pitchFamily="34" charset="-34"/>
                        </a:rPr>
                        <a:t>หมายเหตุ</a:t>
                      </a:r>
                      <a:endParaRPr lang="en-US" sz="1400" b="1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1711449283"/>
                  </a:ext>
                </a:extLst>
              </a:tr>
              <a:tr h="25085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SOFTWARE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2291389523"/>
                  </a:ext>
                </a:extLst>
              </a:tr>
              <a:tr h="25085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Database Server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2830793161"/>
                  </a:ext>
                </a:extLst>
              </a:tr>
              <a:tr h="25085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SAP TEXT E.T.L</a:t>
                      </a:r>
                      <a:r>
                        <a:rPr lang="en-US" sz="1400" dirty="0" smtClean="0">
                          <a:effectLst/>
                        </a:rPr>
                        <a:t>. /</a:t>
                      </a:r>
                      <a:r>
                        <a:rPr lang="en-US" sz="1400" baseline="0" dirty="0" smtClean="0">
                          <a:effectLst/>
                        </a:rPr>
                        <a:t> Web services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1413480165"/>
                  </a:ext>
                </a:extLst>
              </a:tr>
              <a:tr h="25085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Configuration Software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205271602"/>
                  </a:ext>
                </a:extLst>
              </a:tr>
              <a:tr h="12685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Office Management </a:t>
                      </a:r>
                      <a:r>
                        <a:rPr lang="en-US" sz="1400" dirty="0" smtClean="0">
                          <a:effectLst/>
                        </a:rPr>
                        <a:t>Software </a:t>
                      </a:r>
                      <a:r>
                        <a:rPr lang="th-TH" sz="1400" dirty="0" smtClean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(4s Performance</a:t>
                      </a:r>
                      <a:r>
                        <a:rPr lang="th-TH" sz="1400" dirty="0">
                          <a:effectLst/>
                        </a:rPr>
                        <a:t>)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1348705948"/>
                  </a:ext>
                </a:extLst>
              </a:tr>
              <a:tr h="110916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Operation Dashboard Software </a:t>
                      </a:r>
                      <a:r>
                        <a:rPr lang="en-US" sz="1400" dirty="0" smtClean="0">
                          <a:effectLst/>
                        </a:rPr>
                        <a:t> </a:t>
                      </a:r>
                      <a:r>
                        <a:rPr lang="en-US" sz="1400" dirty="0">
                          <a:effectLst/>
                        </a:rPr>
                        <a:t>(4s Performance</a:t>
                      </a:r>
                      <a:r>
                        <a:rPr lang="th-TH" sz="1400" dirty="0">
                          <a:effectLst/>
                        </a:rPr>
                        <a:t>)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44117057"/>
                  </a:ext>
                </a:extLst>
              </a:tr>
              <a:tr h="25085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Operation </a:t>
                      </a:r>
                      <a:r>
                        <a:rPr lang="en-US" sz="1400" dirty="0" smtClean="0">
                          <a:effectLst/>
                        </a:rPr>
                        <a:t>Rules </a:t>
                      </a:r>
                      <a:r>
                        <a:rPr lang="en-US" sz="1400" dirty="0">
                          <a:effectLst/>
                        </a:rPr>
                        <a:t>Software 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2132350560"/>
                  </a:ext>
                </a:extLst>
              </a:tr>
              <a:tr h="25085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</a:rPr>
                        <a:t>Picker </a:t>
                      </a:r>
                      <a:r>
                        <a:rPr lang="en-US" sz="1400" dirty="0">
                          <a:effectLst/>
                        </a:rPr>
                        <a:t>Mobile App.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1123416961"/>
                  </a:ext>
                </a:extLst>
              </a:tr>
              <a:tr h="25085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Checker Mobile App.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YES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1961475405"/>
                  </a:ext>
                </a:extLst>
              </a:tr>
              <a:tr h="250854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HARDWARE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400" dirty="0">
                          <a:effectLst/>
                        </a:rPr>
                        <a:t> 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331202547"/>
                  </a:ext>
                </a:extLst>
              </a:tr>
              <a:tr h="14070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</a:rPr>
                        <a:t>Office / Work</a:t>
                      </a:r>
                      <a:r>
                        <a:rPr lang="en-US" sz="1400" baseline="0" dirty="0" smtClean="0">
                          <a:effectLst/>
                        </a:rPr>
                        <a:t> area </a:t>
                      </a:r>
                      <a:r>
                        <a:rPr lang="en-US" sz="1400" dirty="0" smtClean="0">
                          <a:effectLst/>
                        </a:rPr>
                        <a:t>high-performance computer &amp; Printer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3357229234"/>
                  </a:ext>
                </a:extLst>
              </a:tr>
              <a:tr h="18642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</a:rPr>
                        <a:t>Picker Mobile, Checker Mobile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h-TH" sz="1400">
                          <a:effectLst/>
                        </a:rPr>
                        <a:t> </a:t>
                      </a:r>
                      <a:endParaRPr lang="en-US" sz="140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2797592549"/>
                  </a:ext>
                </a:extLst>
              </a:tr>
              <a:tr h="25085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</a:rPr>
                        <a:t>Picker &amp;</a:t>
                      </a:r>
                      <a:r>
                        <a:rPr lang="en-US" sz="1400" baseline="0" dirty="0" smtClean="0">
                          <a:effectLst/>
                        </a:rPr>
                        <a:t> Checker </a:t>
                      </a:r>
                      <a:r>
                        <a:rPr lang="en-US" sz="1400" dirty="0" smtClean="0">
                          <a:effectLst/>
                        </a:rPr>
                        <a:t>Wearable </a:t>
                      </a:r>
                      <a:r>
                        <a:rPr lang="en-US" sz="1400" dirty="0">
                          <a:effectLst/>
                        </a:rPr>
                        <a:t>barcode scanner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</a:rPr>
                        <a:t>NO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2383228164"/>
                  </a:ext>
                </a:extLst>
              </a:tr>
              <a:tr h="120355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</a:rPr>
                        <a:t>Picker OCR Scan</a:t>
                      </a:r>
                      <a:r>
                        <a:rPr lang="en-US" sz="1400" baseline="0" dirty="0" smtClean="0">
                          <a:effectLst/>
                        </a:rPr>
                        <a:t>ner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NO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</a:rPr>
                        <a:t>NO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3335415266"/>
                  </a:ext>
                </a:extLst>
              </a:tr>
              <a:tr h="120355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effectLst/>
                        </a:rPr>
                        <a:t>Checker OCR Scan</a:t>
                      </a:r>
                      <a:r>
                        <a:rPr lang="en-US" sz="1400" baseline="0" dirty="0" smtClean="0">
                          <a:effectLst/>
                        </a:rPr>
                        <a:t>ner</a:t>
                      </a:r>
                      <a:endParaRPr lang="en-US" sz="1400" dirty="0" smtClean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effectLst/>
                        </a:rPr>
                        <a:t>NO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  <a:latin typeface="+mn-lt"/>
                          <a:ea typeface="+mn-ea"/>
                          <a:cs typeface="+mn-cs"/>
                        </a:rPr>
                        <a:t>YES</a:t>
                      </a: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effectLst/>
                        </a:rPr>
                        <a:t>NO</a:t>
                      </a:r>
                      <a:endParaRPr lang="en-US" sz="1400" dirty="0" smtClean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2747926170"/>
                  </a:ext>
                </a:extLst>
              </a:tr>
              <a:tr h="120355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1609415517"/>
                  </a:ext>
                </a:extLst>
              </a:tr>
              <a:tr h="120355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1316137513"/>
                  </a:ext>
                </a:extLst>
              </a:tr>
              <a:tr h="120355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2650593584"/>
                  </a:ext>
                </a:extLst>
              </a:tr>
              <a:tr h="120355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2093994312"/>
                  </a:ext>
                </a:extLst>
              </a:tr>
              <a:tr h="120355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2785189323"/>
                  </a:ext>
                </a:extLst>
              </a:tr>
              <a:tr h="120355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2712121531"/>
                  </a:ext>
                </a:extLst>
              </a:tr>
              <a:tr h="120355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3165432407"/>
                  </a:ext>
                </a:extLst>
              </a:tr>
              <a:tr h="120355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dirty="0">
                        <a:effectLst/>
                        <a:latin typeface="TH SarabunPSK" panose="020B0500040200020003" pitchFamily="34" charset="-34"/>
                        <a:ea typeface="Calibri" panose="020F0502020204030204" pitchFamily="34" charset="0"/>
                        <a:cs typeface="TH SarabunPSK" panose="020B0500040200020003" pitchFamily="34" charset="-34"/>
                      </a:endParaRPr>
                    </a:p>
                  </a:txBody>
                  <a:tcPr marL="61191" marR="61191" marT="0" marB="0"/>
                </a:tc>
                <a:extLst>
                  <a:ext uri="{0D108BD9-81ED-4DB2-BD59-A6C34878D82A}">
                    <a16:rowId xmlns:a16="http://schemas.microsoft.com/office/drawing/2014/main" val="2770481504"/>
                  </a:ext>
                </a:extLst>
              </a:tr>
            </a:tbl>
          </a:graphicData>
        </a:graphic>
      </p:graphicFrame>
      <p:cxnSp>
        <p:nvCxnSpPr>
          <p:cNvPr id="4" name="Straight Connector 3"/>
          <p:cNvCxnSpPr/>
          <p:nvPr/>
        </p:nvCxnSpPr>
        <p:spPr>
          <a:xfrm>
            <a:off x="6248400" y="561975"/>
            <a:ext cx="0" cy="493395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448300" y="561975"/>
            <a:ext cx="0" cy="493395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8519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0"/>
            <a:ext cx="9144000" cy="1243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>
                  <a:outerShdw blurRad="50800" dist="25400" dir="4980000" algn="tl" rotWithShape="0">
                    <a:srgbClr val="000000">
                      <a:alpha val="36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cap="none" dirty="0" smtClean="0"/>
              <a:t>BARCODE &amp; OCR CCD </a:t>
            </a:r>
            <a:r>
              <a:rPr lang="en-US" cap="none" dirty="0" smtClean="0"/>
              <a:t>SCANNERS</a:t>
            </a:r>
            <a:endParaRPr lang="en-US" dirty="0"/>
          </a:p>
          <a:p>
            <a:pPr algn="l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408" y="753154"/>
            <a:ext cx="6120367" cy="5631614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 rot="20521419">
            <a:off x="4190967" y="2117700"/>
            <a:ext cx="1381125" cy="22860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497827" y="6181046"/>
            <a:ext cx="21483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CCD &amp; </a:t>
            </a:r>
            <a:r>
              <a:rPr lang="en-US" sz="2400" dirty="0" smtClean="0"/>
              <a:t>TRIGGER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45415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9144000" cy="1243013"/>
          </a:xfrm>
        </p:spPr>
        <p:txBody>
          <a:bodyPr/>
          <a:lstStyle/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OBJECTIVES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827246672"/>
              </p:ext>
            </p:extLst>
          </p:nvPr>
        </p:nvGraphicFramePr>
        <p:xfrm>
          <a:off x="215900" y="1243012"/>
          <a:ext cx="8712199" cy="52212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4754" y="1243013"/>
            <a:ext cx="1263442" cy="101313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17774" y="2983056"/>
            <a:ext cx="1626075" cy="1496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060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1473" y="602606"/>
            <a:ext cx="2942672" cy="557844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0" y="0"/>
            <a:ext cx="9144000" cy="1243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>
                  <a:outerShdw blurRad="50800" dist="25400" dir="4980000" algn="tl" rotWithShape="0">
                    <a:srgbClr val="000000">
                      <a:alpha val="36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cap="none" dirty="0" smtClean="0"/>
              <a:t>BARCODE &amp; OCR CCD </a:t>
            </a:r>
            <a:r>
              <a:rPr lang="en-US" cap="none" dirty="0" smtClean="0"/>
              <a:t>SCANNERS</a:t>
            </a:r>
            <a:endParaRPr lang="en-US" dirty="0"/>
          </a:p>
          <a:p>
            <a:pPr algn="l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497827" y="6181046"/>
            <a:ext cx="21483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CCD &amp; </a:t>
            </a:r>
            <a:r>
              <a:rPr lang="en-US" sz="2400" dirty="0" smtClean="0"/>
              <a:t>TRIGGER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6175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558413808.70401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43188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149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2" y="785154"/>
            <a:ext cx="9140578" cy="5996646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144000" cy="1243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>
                  <a:outerShdw blurRad="50800" dist="25400" dir="4980000" algn="tl" rotWithShape="0">
                    <a:srgbClr val="000000">
                      <a:alpha val="36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th-TH" cap="none" dirty="0"/>
              <a:t>แบบแผนของ</a:t>
            </a:r>
            <a:r>
              <a:rPr lang="th-TH" cap="none" dirty="0" smtClean="0"/>
              <a:t>ระบบจัดสินค้าเดิม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7599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99" y="1532030"/>
            <a:ext cx="9108401" cy="4950006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0" y="0"/>
            <a:ext cx="9144000" cy="1243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>
                  <a:outerShdw blurRad="50800" dist="25400" dir="4980000" algn="tl" rotWithShape="0">
                    <a:srgbClr val="000000">
                      <a:alpha val="36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th-TH" cap="none" dirty="0"/>
              <a:t>แบบแผนของ</a:t>
            </a:r>
            <a:r>
              <a:rPr lang="th-TH" cap="none" dirty="0" smtClean="0"/>
              <a:t>ระบบจัดสินค้าเดิม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249378" y="3426802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2x6s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180009" y="314376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2x5s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46793" y="314376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2x6s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73550" y="344170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2x7s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484959" y="341727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2x7s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737979" y="346710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2x8s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83332" y="3454400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2x9s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52485" y="3441700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2x10s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75401" y="3880542"/>
            <a:ext cx="29081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40min/P.O., </a:t>
            </a:r>
            <a:r>
              <a:rPr lang="th-TH" dirty="0" smtClean="0">
                <a:solidFill>
                  <a:srgbClr val="FF0000"/>
                </a:solidFill>
              </a:rPr>
              <a:t>ไม่มีบันทึกความผิดพลาด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876425" y="4467225"/>
            <a:ext cx="1057275" cy="2209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6417604" y="3753133"/>
            <a:ext cx="1063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30min/</a:t>
            </a:r>
            <a:r>
              <a:rPr lang="th-TH" dirty="0" smtClean="0">
                <a:solidFill>
                  <a:srgbClr val="FF0000"/>
                </a:solidFill>
              </a:rPr>
              <a:t>คัน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180112" y="4974289"/>
            <a:ext cx="1803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solidFill>
                  <a:srgbClr val="FF0000"/>
                </a:solidFill>
              </a:rPr>
              <a:t>รวมเวลา </a:t>
            </a:r>
            <a:r>
              <a:rPr lang="en-US" dirty="0" smtClean="0">
                <a:solidFill>
                  <a:srgbClr val="FF0000"/>
                </a:solidFill>
              </a:rPr>
              <a:t>1.2 </a:t>
            </a:r>
            <a:r>
              <a:rPr lang="th-TH" dirty="0" smtClean="0">
                <a:solidFill>
                  <a:srgbClr val="FF0000"/>
                </a:solidFill>
              </a:rPr>
              <a:t>ชั่วโมง</a:t>
            </a:r>
            <a:r>
              <a:rPr lang="en-US" dirty="0" smtClean="0">
                <a:solidFill>
                  <a:srgbClr val="FF0000"/>
                </a:solidFill>
              </a:rPr>
              <a:t>/</a:t>
            </a:r>
            <a:r>
              <a:rPr lang="th-TH" dirty="0" smtClean="0">
                <a:solidFill>
                  <a:srgbClr val="FF0000"/>
                </a:solidFill>
              </a:rPr>
              <a:t>คัน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161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0" y="0"/>
            <a:ext cx="9144000" cy="1243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>
                  <a:outerShdw blurRad="50800" dist="25400" dir="4980000" algn="tl" rotWithShape="0">
                    <a:srgbClr val="000000">
                      <a:alpha val="36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th-TH" cap="none" dirty="0"/>
              <a:t>แบบแผนของระบบบริหาร</a:t>
            </a:r>
            <a:r>
              <a:rPr lang="th-TH" cap="none" dirty="0" smtClean="0"/>
              <a:t>จัดการ</a:t>
            </a:r>
          </a:p>
          <a:p>
            <a:r>
              <a:rPr lang="th-TH" cap="none" dirty="0" smtClean="0"/>
              <a:t>ข้อมูล</a:t>
            </a:r>
            <a:r>
              <a:rPr lang="th-TH" cap="none" dirty="0" err="1"/>
              <a:t>การจัด</a:t>
            </a:r>
            <a:r>
              <a:rPr lang="th-TH" cap="none" dirty="0"/>
              <a:t>สินค้าดิจิตอล</a:t>
            </a:r>
            <a:r>
              <a:rPr lang="en-US" cap="none" dirty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52491"/>
            <a:ext cx="9144000" cy="5891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58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99" y="1532030"/>
            <a:ext cx="9108401" cy="4950006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0" y="0"/>
            <a:ext cx="9144000" cy="1243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>
                  <a:outerShdw blurRad="50800" dist="25400" dir="4980000" algn="tl" rotWithShape="0">
                    <a:srgbClr val="000000">
                      <a:alpha val="36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th-TH" cap="none" dirty="0"/>
              <a:t>แบบแผนของระบบบริหารจัดการ</a:t>
            </a:r>
          </a:p>
          <a:p>
            <a:r>
              <a:rPr lang="th-TH" cap="none" dirty="0"/>
              <a:t>ข้อมูล</a:t>
            </a:r>
            <a:r>
              <a:rPr lang="th-TH" cap="none" dirty="0" err="1"/>
              <a:t>การจัด</a:t>
            </a:r>
            <a:r>
              <a:rPr lang="th-TH" cap="none" dirty="0"/>
              <a:t>สินค้าดิจิตอล</a:t>
            </a:r>
            <a:r>
              <a:rPr lang="en-US" cap="none" dirty="0"/>
              <a:t>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303000" y="344856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2x6s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176062" y="313712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2x5s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44523" y="3137121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2x6s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32337" y="344856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2x7s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459490" y="3417583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2x7s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715119" y="342087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2x8s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72495" y="3448566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2x9s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93061" y="3448566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2x</a:t>
            </a:r>
            <a:r>
              <a:rPr lang="en-US" dirty="0" smtClean="0">
                <a:solidFill>
                  <a:srgbClr val="FF0000"/>
                </a:solidFill>
              </a:rPr>
              <a:t>10s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876425" y="4524375"/>
            <a:ext cx="1057275" cy="2209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6417604" y="3717208"/>
            <a:ext cx="16369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15-30min/</a:t>
            </a:r>
            <a:r>
              <a:rPr lang="th-TH" dirty="0" smtClean="0">
                <a:solidFill>
                  <a:srgbClr val="FF0000"/>
                </a:solidFill>
              </a:rPr>
              <a:t>คัน</a:t>
            </a:r>
            <a:r>
              <a:rPr lang="en-US" dirty="0" smtClean="0">
                <a:solidFill>
                  <a:srgbClr val="FF0000"/>
                </a:solidFill>
              </a:rPr>
              <a:t>,</a:t>
            </a:r>
          </a:p>
          <a:p>
            <a:r>
              <a:rPr lang="th-TH" dirty="0" smtClean="0">
                <a:solidFill>
                  <a:srgbClr val="FF0000"/>
                </a:solidFill>
              </a:rPr>
              <a:t>มารอก่อนตรวจได้</a:t>
            </a:r>
          </a:p>
          <a:p>
            <a:r>
              <a:rPr lang="th-TH" dirty="0" smtClean="0">
                <a:solidFill>
                  <a:srgbClr val="FF0000"/>
                </a:solidFill>
              </a:rPr>
              <a:t>ตรวจสอบเร็ว</a:t>
            </a:r>
            <a:r>
              <a:rPr lang="th-TH" dirty="0" smtClean="0">
                <a:solidFill>
                  <a:srgbClr val="FF0000"/>
                </a:solidFill>
              </a:rPr>
              <a:t>ได้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th-TH" dirty="0" smtClean="0">
                <a:solidFill>
                  <a:srgbClr val="FF0000"/>
                </a:solidFill>
              </a:rPr>
              <a:t>ติดตามยอด </a:t>
            </a:r>
            <a:r>
              <a:rPr lang="en-US" dirty="0" smtClean="0">
                <a:solidFill>
                  <a:srgbClr val="FF0000"/>
                </a:solidFill>
              </a:rPr>
              <a:t>Load </a:t>
            </a:r>
            <a:r>
              <a:rPr lang="th-TH" dirty="0" smtClean="0">
                <a:solidFill>
                  <a:srgbClr val="FF0000"/>
                </a:solidFill>
              </a:rPr>
              <a:t>ได้</a:t>
            </a:r>
            <a:endParaRPr lang="th-TH" dirty="0" smtClean="0">
              <a:solidFill>
                <a:srgbClr val="FF000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145478" y="5088103"/>
            <a:ext cx="274145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solidFill>
                  <a:srgbClr val="FF0000"/>
                </a:solidFill>
              </a:rPr>
              <a:t>รวมเวลา </a:t>
            </a:r>
            <a:r>
              <a:rPr lang="en-US" dirty="0" smtClean="0">
                <a:solidFill>
                  <a:srgbClr val="FF0000"/>
                </a:solidFill>
              </a:rPr>
              <a:t>1.4 </a:t>
            </a:r>
            <a:r>
              <a:rPr lang="th-TH" dirty="0" smtClean="0">
                <a:solidFill>
                  <a:srgbClr val="FF0000"/>
                </a:solidFill>
              </a:rPr>
              <a:t>ชั่วโมง</a:t>
            </a:r>
            <a:r>
              <a:rPr lang="en-US" dirty="0" smtClean="0">
                <a:solidFill>
                  <a:srgbClr val="FF0000"/>
                </a:solidFill>
              </a:rPr>
              <a:t>/</a:t>
            </a:r>
            <a:r>
              <a:rPr lang="th-TH" dirty="0" smtClean="0">
                <a:solidFill>
                  <a:srgbClr val="FF0000"/>
                </a:solidFill>
              </a:rPr>
              <a:t>คัน หรือน้อยกว่า</a:t>
            </a:r>
            <a:r>
              <a:rPr lang="en-US" dirty="0" smtClean="0">
                <a:solidFill>
                  <a:srgbClr val="FF0000"/>
                </a:solidFill>
              </a:rPr>
              <a:t>,</a:t>
            </a:r>
            <a:r>
              <a:rPr lang="th-TH" dirty="0" smtClean="0">
                <a:solidFill>
                  <a:srgbClr val="FF0000"/>
                </a:solidFill>
              </a:rPr>
              <a:t> </a:t>
            </a:r>
            <a:endParaRPr lang="en-US" dirty="0" smtClean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smtClean="0">
                <a:solidFill>
                  <a:srgbClr val="FF0000"/>
                </a:solidFill>
              </a:rPr>
              <a:t>  </a:t>
            </a:r>
            <a:r>
              <a:rPr lang="th-TH" dirty="0" smtClean="0">
                <a:solidFill>
                  <a:srgbClr val="FF0000"/>
                </a:solidFill>
              </a:rPr>
              <a:t>มีบันทึก, </a:t>
            </a:r>
            <a:endParaRPr lang="th-TH" dirty="0" smtClean="0">
              <a:solidFill>
                <a:srgbClr val="FF0000"/>
              </a:solidFill>
            </a:endParaRPr>
          </a:p>
          <a:p>
            <a:r>
              <a:rPr lang="th-TH" dirty="0">
                <a:solidFill>
                  <a:srgbClr val="FF0000"/>
                </a:solidFill>
              </a:rPr>
              <a:t> </a:t>
            </a:r>
            <a:r>
              <a:rPr lang="th-TH" dirty="0" smtClean="0">
                <a:solidFill>
                  <a:srgbClr val="FF0000"/>
                </a:solidFill>
              </a:rPr>
              <a:t>   </a:t>
            </a:r>
            <a:r>
              <a:rPr lang="th-TH" dirty="0" smtClean="0">
                <a:solidFill>
                  <a:srgbClr val="FF0000"/>
                </a:solidFill>
              </a:rPr>
              <a:t>มี</a:t>
            </a:r>
            <a:r>
              <a:rPr lang="th-TH" dirty="0" smtClean="0">
                <a:solidFill>
                  <a:srgbClr val="FF0000"/>
                </a:solidFill>
              </a:rPr>
              <a:t>กติกาป้องกันงาน</a:t>
            </a:r>
            <a:r>
              <a:rPr lang="th-TH" dirty="0" smtClean="0">
                <a:solidFill>
                  <a:srgbClr val="FF0000"/>
                </a:solidFill>
              </a:rPr>
              <a:t>พลาด</a:t>
            </a:r>
          </a:p>
          <a:p>
            <a:r>
              <a:rPr lang="th-TH" dirty="0">
                <a:solidFill>
                  <a:srgbClr val="FF0000"/>
                </a:solidFill>
              </a:rPr>
              <a:t> </a:t>
            </a:r>
            <a:r>
              <a:rPr lang="th-TH" dirty="0" smtClean="0">
                <a:solidFill>
                  <a:srgbClr val="FF0000"/>
                </a:solidFill>
              </a:rPr>
              <a:t>   มีเป้าหมายงานต้องทำ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75401" y="3857682"/>
            <a:ext cx="33713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40-50min/P.O., </a:t>
            </a:r>
            <a:r>
              <a:rPr lang="th-TH" dirty="0" smtClean="0">
                <a:solidFill>
                  <a:srgbClr val="FF0000"/>
                </a:solidFill>
              </a:rPr>
              <a:t>มี</a:t>
            </a:r>
            <a:r>
              <a:rPr lang="th-TH" dirty="0" smtClean="0">
                <a:solidFill>
                  <a:srgbClr val="FF0000"/>
                </a:solidFill>
              </a:rPr>
              <a:t>บันทึก</a:t>
            </a:r>
            <a:r>
              <a:rPr lang="en-US" dirty="0" smtClean="0">
                <a:solidFill>
                  <a:srgbClr val="FF0000"/>
                </a:solidFill>
              </a:rPr>
              <a:t>, </a:t>
            </a:r>
            <a:r>
              <a:rPr lang="th-TH" dirty="0" smtClean="0">
                <a:solidFill>
                  <a:srgbClr val="FF0000"/>
                </a:solidFill>
              </a:rPr>
              <a:t>ติดตามยอดจัดได้ </a:t>
            </a:r>
            <a:endParaRPr lang="th-TH" dirty="0" smtClean="0">
              <a:solidFill>
                <a:srgbClr val="FF0000"/>
              </a:solidFill>
            </a:endParaRPr>
          </a:p>
          <a:p>
            <a:r>
              <a:rPr lang="th-TH" dirty="0">
                <a:solidFill>
                  <a:srgbClr val="FF0000"/>
                </a:solidFill>
              </a:rPr>
              <a:t> </a:t>
            </a:r>
            <a:r>
              <a:rPr lang="th-TH" dirty="0" smtClean="0">
                <a:solidFill>
                  <a:srgbClr val="FF0000"/>
                </a:solidFill>
              </a:rPr>
              <a:t>         มีกติกาทำงานป้องกันความผิดพลาด</a:t>
            </a:r>
          </a:p>
          <a:p>
            <a:r>
              <a:rPr lang="th-TH" dirty="0" smtClean="0">
                <a:solidFill>
                  <a:srgbClr val="FF0000"/>
                </a:solidFill>
              </a:rPr>
              <a:t>          จองคิวจัดได้ </a:t>
            </a:r>
            <a:r>
              <a:rPr lang="en-US" dirty="0" smtClean="0">
                <a:solidFill>
                  <a:srgbClr val="FF0000"/>
                </a:solidFill>
              </a:rPr>
              <a:t>1-1 </a:t>
            </a:r>
            <a:r>
              <a:rPr lang="th-TH" dirty="0" smtClean="0">
                <a:solidFill>
                  <a:srgbClr val="FF0000"/>
                </a:solidFill>
              </a:rPr>
              <a:t>ไม่ซ้ำซ้อน       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403222" y="4709406"/>
            <a:ext cx="19127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solidFill>
                  <a:srgbClr val="FF0000"/>
                </a:solidFill>
              </a:rPr>
              <a:t>ลดการรอ</a:t>
            </a:r>
            <a:r>
              <a:rPr lang="en-US" dirty="0" smtClean="0">
                <a:solidFill>
                  <a:srgbClr val="FF0000"/>
                </a:solidFill>
              </a:rPr>
              <a:t>, </a:t>
            </a:r>
            <a:endParaRPr lang="th-TH" dirty="0" smtClean="0">
              <a:solidFill>
                <a:srgbClr val="FF0000"/>
              </a:solidFill>
            </a:endParaRPr>
          </a:p>
          <a:p>
            <a:r>
              <a:rPr lang="th-TH" dirty="0" smtClean="0">
                <a:solidFill>
                  <a:srgbClr val="FF0000"/>
                </a:solidFill>
              </a:rPr>
              <a:t>เตือนมีเป้าหมายงานต้องทำ</a:t>
            </a:r>
            <a:endParaRPr lang="en-US" dirty="0">
              <a:solidFill>
                <a:srgbClr val="FF0000"/>
              </a:solidFill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385992" y="4861560"/>
            <a:ext cx="167100" cy="71218"/>
            <a:chOff x="385992" y="4861560"/>
            <a:chExt cx="167100" cy="71218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385992" y="4861560"/>
              <a:ext cx="166064" cy="7121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rot="10800000" flipH="1" flipV="1">
              <a:off x="387028" y="4861560"/>
              <a:ext cx="166064" cy="7121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/>
          <p:cNvGrpSpPr/>
          <p:nvPr/>
        </p:nvGrpSpPr>
        <p:grpSpPr>
          <a:xfrm>
            <a:off x="843192" y="2712720"/>
            <a:ext cx="167100" cy="71218"/>
            <a:chOff x="538392" y="5013960"/>
            <a:chExt cx="167100" cy="71218"/>
          </a:xfrm>
        </p:grpSpPr>
        <p:cxnSp>
          <p:nvCxnSpPr>
            <p:cNvPr id="24" name="Straight Connector 23"/>
            <p:cNvCxnSpPr/>
            <p:nvPr/>
          </p:nvCxnSpPr>
          <p:spPr>
            <a:xfrm flipV="1">
              <a:off x="538392" y="5013960"/>
              <a:ext cx="166064" cy="7121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 rot="10800000" flipH="1" flipV="1">
              <a:off x="539428" y="5013960"/>
              <a:ext cx="166064" cy="7121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>
            <a:off x="2005634" y="2748329"/>
            <a:ext cx="167100" cy="71218"/>
            <a:chOff x="538392" y="5013960"/>
            <a:chExt cx="167100" cy="71218"/>
          </a:xfrm>
        </p:grpSpPr>
        <p:cxnSp>
          <p:nvCxnSpPr>
            <p:cNvPr id="29" name="Straight Connector 28"/>
            <p:cNvCxnSpPr/>
            <p:nvPr/>
          </p:nvCxnSpPr>
          <p:spPr>
            <a:xfrm flipV="1">
              <a:off x="538392" y="5013960"/>
              <a:ext cx="166064" cy="7121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rot="10800000" flipH="1" flipV="1">
              <a:off x="539428" y="5013960"/>
              <a:ext cx="166064" cy="7121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3148825" y="2746623"/>
            <a:ext cx="167100" cy="71218"/>
            <a:chOff x="538392" y="5013960"/>
            <a:chExt cx="167100" cy="71218"/>
          </a:xfrm>
        </p:grpSpPr>
        <p:cxnSp>
          <p:nvCxnSpPr>
            <p:cNvPr id="32" name="Straight Connector 31"/>
            <p:cNvCxnSpPr/>
            <p:nvPr/>
          </p:nvCxnSpPr>
          <p:spPr>
            <a:xfrm flipV="1">
              <a:off x="538392" y="5013960"/>
              <a:ext cx="166064" cy="7121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 rot="10800000" flipH="1" flipV="1">
              <a:off x="539428" y="5013960"/>
              <a:ext cx="166064" cy="7121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>
            <a:off x="4303647" y="2744132"/>
            <a:ext cx="167100" cy="71218"/>
            <a:chOff x="538392" y="5013960"/>
            <a:chExt cx="167100" cy="71218"/>
          </a:xfrm>
        </p:grpSpPr>
        <p:cxnSp>
          <p:nvCxnSpPr>
            <p:cNvPr id="35" name="Straight Connector 34"/>
            <p:cNvCxnSpPr/>
            <p:nvPr/>
          </p:nvCxnSpPr>
          <p:spPr>
            <a:xfrm flipV="1">
              <a:off x="538392" y="5013960"/>
              <a:ext cx="166064" cy="7121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rot="10800000" flipH="1" flipV="1">
              <a:off x="539428" y="5013960"/>
              <a:ext cx="166064" cy="7121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>
            <a:off x="5443896" y="2722616"/>
            <a:ext cx="167100" cy="71218"/>
            <a:chOff x="538392" y="5013960"/>
            <a:chExt cx="167100" cy="71218"/>
          </a:xfrm>
        </p:grpSpPr>
        <p:cxnSp>
          <p:nvCxnSpPr>
            <p:cNvPr id="38" name="Straight Connector 37"/>
            <p:cNvCxnSpPr/>
            <p:nvPr/>
          </p:nvCxnSpPr>
          <p:spPr>
            <a:xfrm flipV="1">
              <a:off x="538392" y="5013960"/>
              <a:ext cx="166064" cy="7121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rot="10800000" flipH="1" flipV="1">
              <a:off x="539428" y="5013960"/>
              <a:ext cx="166064" cy="7121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/>
          <p:cNvGrpSpPr/>
          <p:nvPr/>
        </p:nvGrpSpPr>
        <p:grpSpPr>
          <a:xfrm>
            <a:off x="6598718" y="2742985"/>
            <a:ext cx="167100" cy="71218"/>
            <a:chOff x="538392" y="5013960"/>
            <a:chExt cx="167100" cy="71218"/>
          </a:xfrm>
        </p:grpSpPr>
        <p:cxnSp>
          <p:nvCxnSpPr>
            <p:cNvPr id="41" name="Straight Connector 40"/>
            <p:cNvCxnSpPr/>
            <p:nvPr/>
          </p:nvCxnSpPr>
          <p:spPr>
            <a:xfrm flipV="1">
              <a:off x="538392" y="5013960"/>
              <a:ext cx="166064" cy="7121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rot="10800000" flipH="1" flipV="1">
              <a:off x="539428" y="5013960"/>
              <a:ext cx="166064" cy="7121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/>
          <p:cNvGrpSpPr/>
          <p:nvPr/>
        </p:nvGrpSpPr>
        <p:grpSpPr>
          <a:xfrm>
            <a:off x="7758999" y="2807935"/>
            <a:ext cx="167100" cy="71218"/>
            <a:chOff x="538392" y="5013960"/>
            <a:chExt cx="167100" cy="71218"/>
          </a:xfrm>
        </p:grpSpPr>
        <p:cxnSp>
          <p:nvCxnSpPr>
            <p:cNvPr id="44" name="Straight Connector 43"/>
            <p:cNvCxnSpPr/>
            <p:nvPr/>
          </p:nvCxnSpPr>
          <p:spPr>
            <a:xfrm flipV="1">
              <a:off x="538392" y="5013960"/>
              <a:ext cx="166064" cy="7121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rot="10800000" flipH="1" flipV="1">
              <a:off x="539428" y="5013960"/>
              <a:ext cx="166064" cy="7121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/>
          <p:cNvGrpSpPr/>
          <p:nvPr/>
        </p:nvGrpSpPr>
        <p:grpSpPr>
          <a:xfrm>
            <a:off x="8898581" y="2759724"/>
            <a:ext cx="167100" cy="71218"/>
            <a:chOff x="538392" y="5013960"/>
            <a:chExt cx="167100" cy="71218"/>
          </a:xfrm>
        </p:grpSpPr>
        <p:cxnSp>
          <p:nvCxnSpPr>
            <p:cNvPr id="47" name="Straight Connector 46"/>
            <p:cNvCxnSpPr/>
            <p:nvPr/>
          </p:nvCxnSpPr>
          <p:spPr>
            <a:xfrm flipV="1">
              <a:off x="538392" y="5013960"/>
              <a:ext cx="166064" cy="7121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rot="10800000" flipH="1" flipV="1">
              <a:off x="539428" y="5013960"/>
              <a:ext cx="166064" cy="7121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/>
          <p:cNvGrpSpPr/>
          <p:nvPr/>
        </p:nvGrpSpPr>
        <p:grpSpPr>
          <a:xfrm>
            <a:off x="5788756" y="3814887"/>
            <a:ext cx="167100" cy="71218"/>
            <a:chOff x="385992" y="4861560"/>
            <a:chExt cx="167100" cy="71218"/>
          </a:xfrm>
        </p:grpSpPr>
        <p:cxnSp>
          <p:nvCxnSpPr>
            <p:cNvPr id="50" name="Straight Connector 49"/>
            <p:cNvCxnSpPr/>
            <p:nvPr/>
          </p:nvCxnSpPr>
          <p:spPr>
            <a:xfrm flipV="1">
              <a:off x="385992" y="4861560"/>
              <a:ext cx="166064" cy="7121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 rot="10800000" flipH="1" flipV="1">
              <a:off x="387028" y="4861560"/>
              <a:ext cx="166064" cy="71218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27514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0" y="0"/>
            <a:ext cx="9144000" cy="1243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>
                  <a:outerShdw blurRad="50800" dist="25400" dir="4980000" algn="tl" rotWithShape="0">
                    <a:srgbClr val="000000">
                      <a:alpha val="36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th-TH" cap="none" dirty="0"/>
              <a:t>แบบแผนของระบบบริหารจัดการ</a:t>
            </a:r>
          </a:p>
          <a:p>
            <a:r>
              <a:rPr lang="th-TH" cap="none" dirty="0"/>
              <a:t>ข้อมูล</a:t>
            </a:r>
            <a:r>
              <a:rPr lang="th-TH" cap="none" dirty="0" err="1"/>
              <a:t>การจัด</a:t>
            </a:r>
            <a:r>
              <a:rPr lang="th-TH" cap="none" dirty="0"/>
              <a:t>สินค้าดิจิตอล</a:t>
            </a:r>
            <a:r>
              <a:rPr lang="en-US" cap="none" dirty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587" y="1243013"/>
            <a:ext cx="8142825" cy="54755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3013" y="2276475"/>
            <a:ext cx="1336431" cy="11525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1343" y="2434863"/>
            <a:ext cx="932363" cy="994137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0193" y="2146529"/>
            <a:ext cx="762300" cy="5766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7770369" y="4840235"/>
            <a:ext cx="1078356" cy="112574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11302" y="4972940"/>
            <a:ext cx="1012891" cy="99304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600595" y="2276475"/>
            <a:ext cx="1904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Warehouse &amp; P.O.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6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0" y="0"/>
            <a:ext cx="9144000" cy="1243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>
                  <a:outerShdw blurRad="50800" dist="25400" dir="4980000" algn="tl" rotWithShape="0">
                    <a:srgbClr val="000000">
                      <a:alpha val="36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th-TH" cap="none" dirty="0"/>
              <a:t>แบบแผนของระบบบริหาร</a:t>
            </a:r>
            <a:r>
              <a:rPr lang="th-TH" cap="none" dirty="0" smtClean="0"/>
              <a:t>จัดการข้อมูล</a:t>
            </a:r>
            <a:r>
              <a:rPr lang="th-TH" cap="none" dirty="0" err="1"/>
              <a:t>การจัด</a:t>
            </a:r>
            <a:r>
              <a:rPr lang="th-TH" cap="none" dirty="0"/>
              <a:t>สินค้าดิจิตอล</a:t>
            </a:r>
            <a:r>
              <a:rPr lang="en-US" cap="none" dirty="0"/>
              <a:t> </a:t>
            </a:r>
            <a:endParaRPr lang="th-TH" cap="none" dirty="0" smtClean="0"/>
          </a:p>
          <a:p>
            <a:pPr algn="l"/>
            <a:r>
              <a:rPr lang="en-US" cap="none" dirty="0" smtClean="0">
                <a:effectLst/>
              </a:rPr>
              <a:t>::</a:t>
            </a:r>
            <a:r>
              <a:rPr lang="th-TH" cap="none" dirty="0" smtClean="0">
                <a:effectLst/>
              </a:rPr>
              <a:t> ระบบงานสำนักงาน</a:t>
            </a:r>
            <a:endParaRPr lang="en-US" dirty="0">
              <a:effectLst/>
            </a:endParaRPr>
          </a:p>
        </p:txBody>
      </p:sp>
      <p:pic>
        <p:nvPicPr>
          <p:cNvPr id="1199" name="Picture 119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4950" y="1126594"/>
            <a:ext cx="6762750" cy="544661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684" y="2047875"/>
            <a:ext cx="1336431" cy="115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867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0" y="0"/>
            <a:ext cx="9144000" cy="1243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>
                  <a:outerShdw blurRad="50800" dist="25400" dir="4980000" algn="tl" rotWithShape="0">
                    <a:srgbClr val="000000">
                      <a:alpha val="36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th-TH" cap="none" dirty="0"/>
              <a:t>แบบแผนของระบบบริหาร</a:t>
            </a:r>
            <a:r>
              <a:rPr lang="th-TH" cap="none" dirty="0" smtClean="0"/>
              <a:t>จัดการข้อมูล</a:t>
            </a:r>
            <a:r>
              <a:rPr lang="th-TH" cap="none" dirty="0" err="1"/>
              <a:t>การจัด</a:t>
            </a:r>
            <a:r>
              <a:rPr lang="th-TH" cap="none" dirty="0"/>
              <a:t>สินค้าดิจิตอล</a:t>
            </a:r>
            <a:r>
              <a:rPr lang="en-US" cap="none" dirty="0"/>
              <a:t> </a:t>
            </a:r>
            <a:endParaRPr lang="th-TH" cap="none" dirty="0" smtClean="0"/>
          </a:p>
          <a:p>
            <a:pPr algn="l"/>
            <a:r>
              <a:rPr lang="en-US" cap="none" dirty="0" smtClean="0">
                <a:effectLst/>
              </a:rPr>
              <a:t>::</a:t>
            </a:r>
            <a:r>
              <a:rPr lang="th-TH" cap="none" dirty="0" smtClean="0">
                <a:effectLst/>
              </a:rPr>
              <a:t> ระบบงานสำนักงาน</a:t>
            </a:r>
            <a:endParaRPr lang="en-US" dirty="0">
              <a:effectLst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09801" y="1140061"/>
            <a:ext cx="6638924" cy="485130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36195" dist="12700" dir="11400000" algn="tl" rotWithShape="0">
              <a:srgbClr val="000000">
                <a:alpha val="33000"/>
              </a:srgbClr>
            </a:outerShdw>
          </a:effectLst>
          <a:scene3d>
            <a:camera prst="perspectiveContrastingLeftFacing">
              <a:rot lat="540000" lon="2100000" rev="0"/>
            </a:camera>
            <a:lightRig rig="soft" dir="t"/>
          </a:scene3d>
          <a:sp3d contourW="12700" prstMaterial="matte">
            <a:bevelT w="63500" h="50800"/>
            <a:contourClr>
              <a:srgbClr val="C0C0C0"/>
            </a:contourClr>
          </a:sp3d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113" y="3629026"/>
            <a:ext cx="5222334" cy="26765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TextBox 5"/>
          <p:cNvSpPr txBox="1"/>
          <p:nvPr/>
        </p:nvSpPr>
        <p:spPr>
          <a:xfrm rot="304652">
            <a:off x="3480783" y="3097768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แสดงยอดการทำงาน</a:t>
            </a:r>
            <a:endParaRPr 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Box 6"/>
          <p:cNvSpPr txBox="1"/>
          <p:nvPr/>
        </p:nvSpPr>
        <p:spPr>
          <a:xfrm rot="635425">
            <a:off x="6909447" y="5081588"/>
            <a:ext cx="1516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แสดงที่ตั้งบนแผนที่</a:t>
            </a:r>
            <a:endParaRPr 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71626" y="5963794"/>
            <a:ext cx="1985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b="1" dirty="0" smtClean="0">
                <a:solidFill>
                  <a:srgbClr val="FF0000"/>
                </a:solidFill>
              </a:rPr>
              <a:t>แสดงสรุปข้อมูลของ </a:t>
            </a:r>
            <a:r>
              <a:rPr lang="en-US" b="1" dirty="0" smtClean="0">
                <a:solidFill>
                  <a:srgbClr val="FF0000"/>
                </a:solidFill>
              </a:rPr>
              <a:t>P.O.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7716" y="1581102"/>
            <a:ext cx="22765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 smtClean="0">
                <a:solidFill>
                  <a:srgbClr val="FF0000"/>
                </a:solidFill>
              </a:rPr>
              <a:t>การ </a:t>
            </a:r>
            <a:r>
              <a:rPr lang="en-US" dirty="0" smtClean="0">
                <a:solidFill>
                  <a:srgbClr val="FF0000"/>
                </a:solidFill>
              </a:rPr>
              <a:t>Load </a:t>
            </a:r>
            <a:r>
              <a:rPr lang="th-TH" dirty="0" smtClean="0">
                <a:solidFill>
                  <a:srgbClr val="FF0000"/>
                </a:solidFill>
              </a:rPr>
              <a:t>เป็นสมบัติของ </a:t>
            </a:r>
            <a:r>
              <a:rPr lang="en-US" dirty="0" smtClean="0">
                <a:solidFill>
                  <a:srgbClr val="FF0000"/>
                </a:solidFill>
              </a:rPr>
              <a:t>SKU</a:t>
            </a:r>
          </a:p>
          <a:p>
            <a:r>
              <a:rPr lang="th-TH" dirty="0" smtClean="0">
                <a:solidFill>
                  <a:srgbClr val="FF0000"/>
                </a:solidFill>
              </a:rPr>
              <a:t>เพิ่ม </a:t>
            </a:r>
            <a:r>
              <a:rPr lang="en-US" dirty="0" smtClean="0">
                <a:solidFill>
                  <a:srgbClr val="FF0000"/>
                </a:solidFill>
              </a:rPr>
              <a:t>Load progress </a:t>
            </a:r>
            <a:r>
              <a:rPr lang="th-TH" dirty="0" smtClean="0">
                <a:solidFill>
                  <a:srgbClr val="FF0000"/>
                </a:solidFill>
              </a:rPr>
              <a:t>อีกช่อง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2447109" y="1950434"/>
            <a:ext cx="1558834" cy="33992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87716" y="2596765"/>
            <a:ext cx="16305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P.O. </a:t>
            </a:r>
            <a:r>
              <a:rPr lang="th-TH" dirty="0" smtClean="0">
                <a:solidFill>
                  <a:srgbClr val="FF0000"/>
                </a:solidFill>
              </a:rPr>
              <a:t>มี</a:t>
            </a:r>
            <a:r>
              <a:rPr lang="th-TH" dirty="0" err="1" smtClean="0">
                <a:solidFill>
                  <a:srgbClr val="FF0000"/>
                </a:solidFill>
              </a:rPr>
              <a:t>การจัด</a:t>
            </a:r>
            <a:r>
              <a:rPr lang="th-TH" dirty="0" smtClean="0">
                <a:solidFill>
                  <a:srgbClr val="FF0000"/>
                </a:solidFill>
              </a:rPr>
              <a:t>รถมารับ</a:t>
            </a:r>
          </a:p>
          <a:p>
            <a:r>
              <a:rPr lang="th-TH" dirty="0" smtClean="0">
                <a:solidFill>
                  <a:srgbClr val="FF0000"/>
                </a:solidFill>
              </a:rPr>
              <a:t>เพิ่มข้อมูลรถ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1790700" y="3027187"/>
            <a:ext cx="2415511" cy="144956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672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3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4.xml"/></Relationships>
</file>

<file path=customXml/_rels/item3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5.xml"/></Relationships>
</file>

<file path=customXml/_rels/item3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6.xml"/></Relationships>
</file>

<file path=customXml/_rels/item3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7.xml"/></Relationships>
</file>

<file path=customXml/_rels/item3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8.xml"/></Relationships>
</file>

<file path=customXml/_rels/item3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9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4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0.xml"/></Relationships>
</file>

<file path=customXml/_rels/item4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1.xml"/></Relationships>
</file>

<file path=customXml/_rels/item4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2.xml"/></Relationships>
</file>

<file path=customXml/_rels/item4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3.xml"/></Relationships>
</file>

<file path=customXml/_rels/item4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4.xml"/></Relationships>
</file>

<file path=customXml/_rels/item4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5.xml"/></Relationships>
</file>

<file path=customXml/_rels/item4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6.xml"/></Relationships>
</file>

<file path=customXml/_rels/item4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7.xml"/></Relationships>
</file>

<file path=customXml/_rels/item4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8.xml"/></Relationships>
</file>

<file path=customXml/_rels/item4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9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5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0.xml"/></Relationships>
</file>

<file path=customXml/_rels/item5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1.xml"/></Relationships>
</file>

<file path=customXml/_rels/item5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2.xml"/></Relationships>
</file>

<file path=customXml/_rels/item5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3.xml"/></Relationships>
</file>

<file path=customXml/_rels/item5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4.xml"/></Relationships>
</file>

<file path=customXml/_rels/item5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5.xml"/></Relationships>
</file>

<file path=customXml/_rels/item5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6.xml"/></Relationships>
</file>

<file path=customXml/_rels/item5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7.xml"/></Relationships>
</file>

<file path=customXml/_rels/item5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8.xml"/></Relationships>
</file>

<file path=customXml/_rels/item5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9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6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0.xml"/></Relationships>
</file>

<file path=customXml/_rels/item6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1.xml"/></Relationships>
</file>

<file path=customXml/_rels/item6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2.xml"/></Relationships>
</file>

<file path=customXml/_rels/item6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3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10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11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12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13.xml><?xml version="1.0" encoding="utf-8"?>
<Control xmlns="http://schemas.microsoft.com/VisualStudio/2011/storyboarding/control">
  <Id Name="System.Storyboarding.Common.List" Revision="1" Stencil="System.Storyboarding.Common" StencilVersion="0.1"/>
</Control>
</file>

<file path=customXml/item14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15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16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17.xml><?xml version="1.0" encoding="utf-8"?>
<Control xmlns="http://schemas.microsoft.com/VisualStudio/2011/storyboarding/control">
  <Id Name="System.Storyboarding.Backgrounds.WindowsPhoneLandscape" Revision="1" Stencil="System.Storyboarding.Backgrounds" StencilVersion="0.1"/>
</Control>
</file>

<file path=customXml/item18.xml><?xml version="1.0" encoding="utf-8"?>
<Control xmlns="http://schemas.microsoft.com/VisualStudio/2011/storyboarding/control">
  <Id Name="System.Storyboarding.WindowsPhone.Button" Revision="1" Stencil="System.Storyboarding.WindowsPhone" StencilVersion="0.1"/>
</Control>
</file>

<file path=customXml/item19.xml><?xml version="1.0" encoding="utf-8"?>
<Control xmlns="http://schemas.microsoft.com/VisualStudio/2011/storyboarding/control">
  <Id Name="System.Storyboarding.Common.List" Revision="1" Stencil="System.Storyboarding.Common" StencilVersion="0.1"/>
</Control>
</file>

<file path=customXml/item2.xml><?xml version="1.0" encoding="utf-8"?>
<Control xmlns="http://schemas.microsoft.com/VisualStudio/2011/storyboarding/control">
  <Id Name="System.Storyboarding.WindowsPhone.Button" Revision="1" Stencil="System.Storyboarding.WindowsPhone" StencilVersion="0.1"/>
</Control>
</file>

<file path=customXml/item20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21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22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23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24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25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26.xml><?xml version="1.0" encoding="utf-8"?>
<Control xmlns="http://schemas.microsoft.com/VisualStudio/2011/storyboarding/control">
  <Id Name="System.Storyboarding.Common.List" Revision="1" Stencil="System.Storyboarding.Common" StencilVersion="0.1"/>
</Control>
</file>

<file path=customXml/item27.xml><?xml version="1.0" encoding="utf-8"?>
<Control xmlns="http://schemas.microsoft.com/VisualStudio/2011/storyboarding/control">
  <Id Name="System.Storyboarding.Common.DropdownBox" Revision="1" Stencil="System.Storyboarding.Common" StencilVersion="0.1"/>
</Control>
</file>

<file path=customXml/item28.xml><?xml version="1.0" encoding="utf-8"?>
<Control xmlns="http://schemas.microsoft.com/VisualStudio/2011/storyboarding/control">
  <Id Name="System.Storyboarding.WindowsPhone.Button" Revision="1" Stencil="System.Storyboarding.WindowsPhone" StencilVersion="0.1"/>
</Control>
</file>

<file path=customXml/item29.xml><?xml version="1.0" encoding="utf-8"?>
<Control xmlns="http://schemas.microsoft.com/VisualStudio/2011/storyboarding/control">
  <Id Name="System.Storyboarding.WindowsPhone.Button" Revision="1" Stencil="System.Storyboarding.WindowsPhone" StencilVersion="0.1"/>
</Control>
</file>

<file path=customXml/item3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30.xml><?xml version="1.0" encoding="utf-8"?>
<Control xmlns="http://schemas.microsoft.com/VisualStudio/2011/storyboarding/control">
  <Id Name="System.Storyboarding.Common.ScrollbarVertical" RevisionId="68ea164d-c1de-47a5-804f-d4d1290fa524" Stencil="System.Storyboarding.Common" StencilRevisionId="68ea164d-c1de-47a5-804f-d4d1290fa524" StencilVersion="0.1"/>
</Control>
</file>

<file path=customXml/item31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32.xml><?xml version="1.0" encoding="utf-8"?>
<Control xmlns="http://schemas.microsoft.com/VisualStudio/2011/storyboarding/control">
  <Id Name="System.Storyboarding.Common.DataGrid" Revision="1" Stencil="System.Storyboarding.Common" StencilVersion="0.1"/>
</Control>
</file>

<file path=customXml/item33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34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35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36.xml><?xml version="1.0" encoding="utf-8"?>
<Control xmlns="http://schemas.microsoft.com/VisualStudio/2011/storyboarding/control">
  <Id Name="System.Storyboarding.Common.ScrollbarVertical" RevisionId="68ea164d-c1de-47a5-804f-d4d1290fa524" Stencil="System.Storyboarding.Common" StencilRevisionId="68ea164d-c1de-47a5-804f-d4d1290fa524" StencilVersion="0.1"/>
</Control>
</file>

<file path=customXml/item37.xml><?xml version="1.0" encoding="utf-8"?>
<Control xmlns="http://schemas.microsoft.com/VisualStudio/2011/storyboarding/control">
  <Id Name="System.Storyboarding.WindowsPhoneIcons.Edit" Revision="1" Stencil="System.Storyboarding.WindowsPhoneIcons" StencilVersion="0.1"/>
</Control>
</file>

<file path=customXml/item38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39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4.xml><?xml version="1.0" encoding="utf-8"?>
<Control xmlns="http://schemas.microsoft.com/VisualStudio/2011/storyboarding/control">
  <Id Name="System.Storyboarding.WindowsPhone.Button" Revision="1" Stencil="System.Storyboarding.WindowsPhone" StencilVersion="0.1"/>
</Control>
</file>

<file path=customXml/item40.xml><?xml version="1.0" encoding="utf-8"?>
<Control xmlns="http://schemas.microsoft.com/VisualStudio/2011/storyboarding/control">
  <Id Name="System.Storyboarding.Backgrounds.WindowsPhoneLandscape" Revision="1" Stencil="System.Storyboarding.Backgrounds" StencilVersion="0.1"/>
</Control>
</file>

<file path=customXml/item41.xml><?xml version="1.0" encoding="utf-8"?>
<Control xmlns="http://schemas.microsoft.com/VisualStudio/2011/storyboarding/control">
  <Id Name="System.Storyboarding.WindowsPhone.Button" Revision="1" Stencil="System.Storyboarding.WindowsPhone" StencilVersion="0.1"/>
</Control>
</file>

<file path=customXml/item42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43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44.xml><?xml version="1.0" encoding="utf-8"?>
<Control xmlns="http://schemas.microsoft.com/VisualStudio/2011/storyboarding/control">
  <Id Name="System.Storyboarding.WindowsPhoneIcons.Edit" Revision="1" Stencil="System.Storyboarding.WindowsPhoneIcons" StencilVersion="0.1"/>
</Control>
</file>

<file path=customXml/item45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46.xml><?xml version="1.0" encoding="utf-8"?>
<Control xmlns="http://schemas.microsoft.com/VisualStudio/2011/storyboarding/control">
  <Id Name="System.Storyboarding.Backgrounds.WindowsPhoneLandscape" Revision="1" Stencil="System.Storyboarding.Backgrounds" StencilVersion="0.1"/>
</Control>
</file>

<file path=customXml/item47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48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49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5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50.xml><?xml version="1.0" encoding="utf-8"?>
<Control xmlns="http://schemas.microsoft.com/VisualStudio/2011/storyboarding/control">
  <Id Name="System.Storyboarding.WindowsPhone.Button" Revision="1" Stencil="System.Storyboarding.WindowsPhone" StencilVersion="0.1"/>
</Control>
</file>

<file path=customXml/item51.xml><?xml version="1.0" encoding="utf-8"?>
<Control xmlns="http://schemas.microsoft.com/VisualStudio/2011/storyboarding/control">
  <Id Name="System.Storyboarding.WindowsPhone.PageTitle" Revision="1" Stencil="System.Storyboarding.WindowsPhone" StencilVersion="0.1"/>
</Control>
</file>

<file path=customXml/item52.xml><?xml version="1.0" encoding="utf-8"?>
<Control xmlns="http://schemas.microsoft.com/VisualStudio/2011/storyboarding/control">
  <Id Name="System.Storyboarding.WindowsPhone.Button" Revision="1" Stencil="System.Storyboarding.WindowsPhone" StencilVersion="0.1"/>
</Control>
</file>

<file path=customXml/item53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54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55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56.xml><?xml version="1.0" encoding="utf-8"?>
<Control xmlns="http://schemas.microsoft.com/VisualStudio/2011/storyboarding/control">
  <Id Name="System.Storyboarding.WindowsPhone.PageTitle" Revision="1" Stencil="System.Storyboarding.WindowsPhone" StencilVersion="0.1"/>
</Control>
</file>

<file path=customXml/item57.xml><?xml version="1.0" encoding="utf-8"?>
<Control xmlns="http://schemas.microsoft.com/VisualStudio/2011/storyboarding/control">
  <Id Name="System.Storyboarding.WindowsPhone.Button" Revision="1" Stencil="System.Storyboarding.WindowsPhone" StencilVersion="0.1"/>
</Control>
</file>

<file path=customXml/item58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59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6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60.xml><?xml version="1.0" encoding="utf-8"?>
<Control xmlns="http://schemas.microsoft.com/VisualStudio/2011/storyboarding/control">
  <Id Name="System.Storyboarding.Common.Button" Revision="1" Stencil="System.Storyboarding.Common" StencilVersion="0.1"/>
</Control>
</file>

<file path=customXml/item61.xml><?xml version="1.0" encoding="utf-8"?>
<Control xmlns="http://schemas.microsoft.com/VisualStudio/2011/storyboarding/control">
  <Id Name="System.Storyboarding.WindowsPhoneIcons.Edit" Revision="1" Stencil="System.Storyboarding.WindowsPhoneIcons" StencilVersion="0.1"/>
</Control>
</file>

<file path=customXml/item62.xml><?xml version="1.0" encoding="utf-8"?>
<Control xmlns="http://schemas.microsoft.com/VisualStudio/2011/storyboarding/control">
  <Id Name="System.Storyboarding.WindowsPhoneIcons.Check" Revision="1" Stencil="System.Storyboarding.WindowsPhoneIcons" StencilVersion="0.1"/>
</Control>
</file>

<file path=customXml/item63.xml><?xml version="1.0" encoding="utf-8"?>
<Control xmlns="http://schemas.microsoft.com/VisualStudio/2011/storyboarding/control">
  <Id Name="System.Storyboarding.WindowsPhoneIcons.Cancel" Revision="1" Stencil="System.Storyboarding.WindowsPhoneIcons" StencilVersion="0.1"/>
</Control>
</file>

<file path=customXml/item7.xml><?xml version="1.0" encoding="utf-8"?>
<Control xmlns="http://schemas.microsoft.com/VisualStudio/2011/storyboarding/control">
  <Id Name="System.Storyboarding.Common.TextInput" Revision="1" Stencil="System.Storyboarding.Common" StencilVersion="0.1"/>
</Control>
</file>

<file path=customXml/item8.xml><?xml version="1.0" encoding="utf-8"?>
<Control xmlns="http://schemas.microsoft.com/VisualStudio/2011/storyboarding/control">
  <Id Name="System.Storyboarding.Common.Text" Revision="1" Stencil="System.Storyboarding.Common" StencilVersion="0.1"/>
</Control>
</file>

<file path=customXml/item9.xml><?xml version="1.0" encoding="utf-8"?>
<Control xmlns="http://schemas.microsoft.com/VisualStudio/2011/storyboarding/control">
  <Id Name="System.Storyboarding.Common.ScrollbarVertical" RevisionId="68ea164d-c1de-47a5-804f-d4d1290fa524" Stencil="System.Storyboarding.Common" StencilRevisionId="68ea164d-c1de-47a5-804f-d4d1290fa524" StencilVersion="0.1"/>
</Control>
</file>

<file path=customXml/itemProps1.xml><?xml version="1.0" encoding="utf-8"?>
<ds:datastoreItem xmlns:ds="http://schemas.openxmlformats.org/officeDocument/2006/customXml" ds:itemID="{9415543D-46F1-4841-8C6C-37DFAA318400}">
  <ds:schemaRefs>
    <ds:schemaRef ds:uri="http://schemas.microsoft.com/VisualStudio/2011/storyboarding/control"/>
  </ds:schemaRefs>
</ds:datastoreItem>
</file>

<file path=customXml/itemProps10.xml><?xml version="1.0" encoding="utf-8"?>
<ds:datastoreItem xmlns:ds="http://schemas.openxmlformats.org/officeDocument/2006/customXml" ds:itemID="{1C6058CD-C2D8-43E1-A7D1-D133DB073DED}">
  <ds:schemaRefs>
    <ds:schemaRef ds:uri="http://schemas.microsoft.com/VisualStudio/2011/storyboarding/control"/>
  </ds:schemaRefs>
</ds:datastoreItem>
</file>

<file path=customXml/itemProps11.xml><?xml version="1.0" encoding="utf-8"?>
<ds:datastoreItem xmlns:ds="http://schemas.openxmlformats.org/officeDocument/2006/customXml" ds:itemID="{A714AA75-1EA4-4E9E-A549-7DA3FB84EF49}">
  <ds:schemaRefs>
    <ds:schemaRef ds:uri="http://schemas.microsoft.com/VisualStudio/2011/storyboarding/control"/>
  </ds:schemaRefs>
</ds:datastoreItem>
</file>

<file path=customXml/itemProps12.xml><?xml version="1.0" encoding="utf-8"?>
<ds:datastoreItem xmlns:ds="http://schemas.openxmlformats.org/officeDocument/2006/customXml" ds:itemID="{011B8183-1DF5-41C9-B870-566BA17AE643}">
  <ds:schemaRefs>
    <ds:schemaRef ds:uri="http://schemas.microsoft.com/VisualStudio/2011/storyboarding/control"/>
  </ds:schemaRefs>
</ds:datastoreItem>
</file>

<file path=customXml/itemProps13.xml><?xml version="1.0" encoding="utf-8"?>
<ds:datastoreItem xmlns:ds="http://schemas.openxmlformats.org/officeDocument/2006/customXml" ds:itemID="{E5147F18-EE96-4D18-AA4E-F80E1484D5C5}">
  <ds:schemaRefs>
    <ds:schemaRef ds:uri="http://schemas.microsoft.com/VisualStudio/2011/storyboarding/control"/>
  </ds:schemaRefs>
</ds:datastoreItem>
</file>

<file path=customXml/itemProps14.xml><?xml version="1.0" encoding="utf-8"?>
<ds:datastoreItem xmlns:ds="http://schemas.openxmlformats.org/officeDocument/2006/customXml" ds:itemID="{DB67295D-9A83-4C1E-8C7F-2A1AEE97F346}">
  <ds:schemaRefs>
    <ds:schemaRef ds:uri="http://schemas.microsoft.com/VisualStudio/2011/storyboarding/control"/>
  </ds:schemaRefs>
</ds:datastoreItem>
</file>

<file path=customXml/itemProps15.xml><?xml version="1.0" encoding="utf-8"?>
<ds:datastoreItem xmlns:ds="http://schemas.openxmlformats.org/officeDocument/2006/customXml" ds:itemID="{A963FF74-6AD9-488E-A1B4-28F805EBCF02}">
  <ds:schemaRefs>
    <ds:schemaRef ds:uri="http://schemas.microsoft.com/VisualStudio/2011/storyboarding/control"/>
  </ds:schemaRefs>
</ds:datastoreItem>
</file>

<file path=customXml/itemProps16.xml><?xml version="1.0" encoding="utf-8"?>
<ds:datastoreItem xmlns:ds="http://schemas.openxmlformats.org/officeDocument/2006/customXml" ds:itemID="{E9EF83DF-8534-4E4E-A282-5ED84C256D8D}">
  <ds:schemaRefs>
    <ds:schemaRef ds:uri="http://schemas.microsoft.com/VisualStudio/2011/storyboarding/control"/>
  </ds:schemaRefs>
</ds:datastoreItem>
</file>

<file path=customXml/itemProps17.xml><?xml version="1.0" encoding="utf-8"?>
<ds:datastoreItem xmlns:ds="http://schemas.openxmlformats.org/officeDocument/2006/customXml" ds:itemID="{8A357CF1-0666-4363-AA07-8186D6DCAF63}">
  <ds:schemaRefs>
    <ds:schemaRef ds:uri="http://schemas.microsoft.com/VisualStudio/2011/storyboarding/control"/>
  </ds:schemaRefs>
</ds:datastoreItem>
</file>

<file path=customXml/itemProps18.xml><?xml version="1.0" encoding="utf-8"?>
<ds:datastoreItem xmlns:ds="http://schemas.openxmlformats.org/officeDocument/2006/customXml" ds:itemID="{0FC2D7F1-389D-4DA5-962D-655B454A6E1E}">
  <ds:schemaRefs>
    <ds:schemaRef ds:uri="http://schemas.microsoft.com/VisualStudio/2011/storyboarding/control"/>
  </ds:schemaRefs>
</ds:datastoreItem>
</file>

<file path=customXml/itemProps19.xml><?xml version="1.0" encoding="utf-8"?>
<ds:datastoreItem xmlns:ds="http://schemas.openxmlformats.org/officeDocument/2006/customXml" ds:itemID="{D5357339-97DE-4B8E-A768-A13F992FBAF4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D942C601-5B9C-44A5-90E6-FF5D98B34C3F}">
  <ds:schemaRefs>
    <ds:schemaRef ds:uri="http://schemas.microsoft.com/VisualStudio/2011/storyboarding/control"/>
  </ds:schemaRefs>
</ds:datastoreItem>
</file>

<file path=customXml/itemProps20.xml><?xml version="1.0" encoding="utf-8"?>
<ds:datastoreItem xmlns:ds="http://schemas.openxmlformats.org/officeDocument/2006/customXml" ds:itemID="{410E39C3-7784-46C1-A14E-FC9BDEC8038F}">
  <ds:schemaRefs>
    <ds:schemaRef ds:uri="http://schemas.microsoft.com/VisualStudio/2011/storyboarding/control"/>
  </ds:schemaRefs>
</ds:datastoreItem>
</file>

<file path=customXml/itemProps21.xml><?xml version="1.0" encoding="utf-8"?>
<ds:datastoreItem xmlns:ds="http://schemas.openxmlformats.org/officeDocument/2006/customXml" ds:itemID="{A8110589-201D-47BC-B8ED-7128581AFF1F}">
  <ds:schemaRefs>
    <ds:schemaRef ds:uri="http://schemas.microsoft.com/VisualStudio/2011/storyboarding/control"/>
  </ds:schemaRefs>
</ds:datastoreItem>
</file>

<file path=customXml/itemProps22.xml><?xml version="1.0" encoding="utf-8"?>
<ds:datastoreItem xmlns:ds="http://schemas.openxmlformats.org/officeDocument/2006/customXml" ds:itemID="{A93F74A8-8D5B-4DB0-A7E8-F822D5A05B57}">
  <ds:schemaRefs>
    <ds:schemaRef ds:uri="http://schemas.microsoft.com/VisualStudio/2011/storyboarding/control"/>
  </ds:schemaRefs>
</ds:datastoreItem>
</file>

<file path=customXml/itemProps23.xml><?xml version="1.0" encoding="utf-8"?>
<ds:datastoreItem xmlns:ds="http://schemas.openxmlformats.org/officeDocument/2006/customXml" ds:itemID="{A2987070-5C73-4DBB-A5C4-8928027FA292}">
  <ds:schemaRefs>
    <ds:schemaRef ds:uri="http://schemas.microsoft.com/VisualStudio/2011/storyboarding/control"/>
  </ds:schemaRefs>
</ds:datastoreItem>
</file>

<file path=customXml/itemProps24.xml><?xml version="1.0" encoding="utf-8"?>
<ds:datastoreItem xmlns:ds="http://schemas.openxmlformats.org/officeDocument/2006/customXml" ds:itemID="{68D67934-5BA3-47E3-8E32-44FDF45755AA}">
  <ds:schemaRefs>
    <ds:schemaRef ds:uri="http://schemas.microsoft.com/VisualStudio/2011/storyboarding/control"/>
  </ds:schemaRefs>
</ds:datastoreItem>
</file>

<file path=customXml/itemProps25.xml><?xml version="1.0" encoding="utf-8"?>
<ds:datastoreItem xmlns:ds="http://schemas.openxmlformats.org/officeDocument/2006/customXml" ds:itemID="{E44D1608-F09F-4B68-907D-0A0D3580E152}">
  <ds:schemaRefs>
    <ds:schemaRef ds:uri="http://schemas.microsoft.com/VisualStudio/2011/storyboarding/control"/>
  </ds:schemaRefs>
</ds:datastoreItem>
</file>

<file path=customXml/itemProps26.xml><?xml version="1.0" encoding="utf-8"?>
<ds:datastoreItem xmlns:ds="http://schemas.openxmlformats.org/officeDocument/2006/customXml" ds:itemID="{A0789E97-6C4D-4A5E-86EF-E3B397BF74F2}">
  <ds:schemaRefs>
    <ds:schemaRef ds:uri="http://schemas.microsoft.com/VisualStudio/2011/storyboarding/control"/>
  </ds:schemaRefs>
</ds:datastoreItem>
</file>

<file path=customXml/itemProps27.xml><?xml version="1.0" encoding="utf-8"?>
<ds:datastoreItem xmlns:ds="http://schemas.openxmlformats.org/officeDocument/2006/customXml" ds:itemID="{6984E659-3F4F-4BBF-B3B3-BA6C16EA46A9}">
  <ds:schemaRefs>
    <ds:schemaRef ds:uri="http://schemas.microsoft.com/VisualStudio/2011/storyboarding/control"/>
  </ds:schemaRefs>
</ds:datastoreItem>
</file>

<file path=customXml/itemProps28.xml><?xml version="1.0" encoding="utf-8"?>
<ds:datastoreItem xmlns:ds="http://schemas.openxmlformats.org/officeDocument/2006/customXml" ds:itemID="{A239E688-57A1-4DCF-8A16-53E3AB27230E}">
  <ds:schemaRefs>
    <ds:schemaRef ds:uri="http://schemas.microsoft.com/VisualStudio/2011/storyboarding/control"/>
  </ds:schemaRefs>
</ds:datastoreItem>
</file>

<file path=customXml/itemProps29.xml><?xml version="1.0" encoding="utf-8"?>
<ds:datastoreItem xmlns:ds="http://schemas.openxmlformats.org/officeDocument/2006/customXml" ds:itemID="{008EA057-029D-4541-A705-84211103E487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7BCEAA51-325F-4EFB-B1A1-EFAB41A43A4B}">
  <ds:schemaRefs>
    <ds:schemaRef ds:uri="http://schemas.microsoft.com/VisualStudio/2011/storyboarding/control"/>
  </ds:schemaRefs>
</ds:datastoreItem>
</file>

<file path=customXml/itemProps30.xml><?xml version="1.0" encoding="utf-8"?>
<ds:datastoreItem xmlns:ds="http://schemas.openxmlformats.org/officeDocument/2006/customXml" ds:itemID="{D35307BE-013F-4095-A535-1BC619411744}">
  <ds:schemaRefs>
    <ds:schemaRef ds:uri="http://schemas.microsoft.com/VisualStudio/2011/storyboarding/control"/>
  </ds:schemaRefs>
</ds:datastoreItem>
</file>

<file path=customXml/itemProps31.xml><?xml version="1.0" encoding="utf-8"?>
<ds:datastoreItem xmlns:ds="http://schemas.openxmlformats.org/officeDocument/2006/customXml" ds:itemID="{6838D931-BC2B-473B-81C2-D5A6752F95FE}">
  <ds:schemaRefs>
    <ds:schemaRef ds:uri="http://schemas.microsoft.com/VisualStudio/2011/storyboarding/control"/>
  </ds:schemaRefs>
</ds:datastoreItem>
</file>

<file path=customXml/itemProps32.xml><?xml version="1.0" encoding="utf-8"?>
<ds:datastoreItem xmlns:ds="http://schemas.openxmlformats.org/officeDocument/2006/customXml" ds:itemID="{934D7850-1B44-4AFD-B1BA-91E98F9FF4F5}">
  <ds:schemaRefs>
    <ds:schemaRef ds:uri="http://schemas.microsoft.com/VisualStudio/2011/storyboarding/control"/>
  </ds:schemaRefs>
</ds:datastoreItem>
</file>

<file path=customXml/itemProps33.xml><?xml version="1.0" encoding="utf-8"?>
<ds:datastoreItem xmlns:ds="http://schemas.openxmlformats.org/officeDocument/2006/customXml" ds:itemID="{5259158F-A061-440E-86A7-150C31D90B7A}">
  <ds:schemaRefs>
    <ds:schemaRef ds:uri="http://schemas.microsoft.com/VisualStudio/2011/storyboarding/control"/>
  </ds:schemaRefs>
</ds:datastoreItem>
</file>

<file path=customXml/itemProps34.xml><?xml version="1.0" encoding="utf-8"?>
<ds:datastoreItem xmlns:ds="http://schemas.openxmlformats.org/officeDocument/2006/customXml" ds:itemID="{C3C67EE3-FA11-4277-B80A-E55504A9C57C}">
  <ds:schemaRefs>
    <ds:schemaRef ds:uri="http://schemas.microsoft.com/VisualStudio/2011/storyboarding/control"/>
  </ds:schemaRefs>
</ds:datastoreItem>
</file>

<file path=customXml/itemProps35.xml><?xml version="1.0" encoding="utf-8"?>
<ds:datastoreItem xmlns:ds="http://schemas.openxmlformats.org/officeDocument/2006/customXml" ds:itemID="{61F4B424-4E08-4366-AC2C-60C2E1A15850}">
  <ds:schemaRefs>
    <ds:schemaRef ds:uri="http://schemas.microsoft.com/VisualStudio/2011/storyboarding/control"/>
  </ds:schemaRefs>
</ds:datastoreItem>
</file>

<file path=customXml/itemProps36.xml><?xml version="1.0" encoding="utf-8"?>
<ds:datastoreItem xmlns:ds="http://schemas.openxmlformats.org/officeDocument/2006/customXml" ds:itemID="{8D3AA051-A877-4A10-B6D3-DD64D64D476E}">
  <ds:schemaRefs>
    <ds:schemaRef ds:uri="http://schemas.microsoft.com/VisualStudio/2011/storyboarding/control"/>
  </ds:schemaRefs>
</ds:datastoreItem>
</file>

<file path=customXml/itemProps37.xml><?xml version="1.0" encoding="utf-8"?>
<ds:datastoreItem xmlns:ds="http://schemas.openxmlformats.org/officeDocument/2006/customXml" ds:itemID="{61DEF94D-7973-4876-B4D6-04C32CB6E6AD}">
  <ds:schemaRefs>
    <ds:schemaRef ds:uri="http://schemas.microsoft.com/VisualStudio/2011/storyboarding/control"/>
  </ds:schemaRefs>
</ds:datastoreItem>
</file>

<file path=customXml/itemProps38.xml><?xml version="1.0" encoding="utf-8"?>
<ds:datastoreItem xmlns:ds="http://schemas.openxmlformats.org/officeDocument/2006/customXml" ds:itemID="{3996E863-4DED-4C0D-B20B-9C9A72E21F4B}">
  <ds:schemaRefs>
    <ds:schemaRef ds:uri="http://schemas.microsoft.com/VisualStudio/2011/storyboarding/control"/>
  </ds:schemaRefs>
</ds:datastoreItem>
</file>

<file path=customXml/itemProps39.xml><?xml version="1.0" encoding="utf-8"?>
<ds:datastoreItem xmlns:ds="http://schemas.openxmlformats.org/officeDocument/2006/customXml" ds:itemID="{C4F745E0-BDC7-4D12-AE02-F990B77CB4B7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3A13E53D-04EA-42A2-943B-031B7B5E9234}">
  <ds:schemaRefs>
    <ds:schemaRef ds:uri="http://schemas.microsoft.com/VisualStudio/2011/storyboarding/control"/>
  </ds:schemaRefs>
</ds:datastoreItem>
</file>

<file path=customXml/itemProps40.xml><?xml version="1.0" encoding="utf-8"?>
<ds:datastoreItem xmlns:ds="http://schemas.openxmlformats.org/officeDocument/2006/customXml" ds:itemID="{A8E390E4-A829-4BD0-BCC9-526309799891}">
  <ds:schemaRefs>
    <ds:schemaRef ds:uri="http://schemas.microsoft.com/VisualStudio/2011/storyboarding/control"/>
  </ds:schemaRefs>
</ds:datastoreItem>
</file>

<file path=customXml/itemProps41.xml><?xml version="1.0" encoding="utf-8"?>
<ds:datastoreItem xmlns:ds="http://schemas.openxmlformats.org/officeDocument/2006/customXml" ds:itemID="{1AE2941C-BCD1-4BB7-BB2F-63F30AB960D9}">
  <ds:schemaRefs>
    <ds:schemaRef ds:uri="http://schemas.microsoft.com/VisualStudio/2011/storyboarding/control"/>
  </ds:schemaRefs>
</ds:datastoreItem>
</file>

<file path=customXml/itemProps42.xml><?xml version="1.0" encoding="utf-8"?>
<ds:datastoreItem xmlns:ds="http://schemas.openxmlformats.org/officeDocument/2006/customXml" ds:itemID="{2105211B-0E34-4D71-B6F7-219185D3F6FF}">
  <ds:schemaRefs>
    <ds:schemaRef ds:uri="http://schemas.microsoft.com/VisualStudio/2011/storyboarding/control"/>
  </ds:schemaRefs>
</ds:datastoreItem>
</file>

<file path=customXml/itemProps43.xml><?xml version="1.0" encoding="utf-8"?>
<ds:datastoreItem xmlns:ds="http://schemas.openxmlformats.org/officeDocument/2006/customXml" ds:itemID="{B0804DA2-5475-439C-9CFE-7E07BE75EC41}">
  <ds:schemaRefs>
    <ds:schemaRef ds:uri="http://schemas.microsoft.com/VisualStudio/2011/storyboarding/control"/>
  </ds:schemaRefs>
</ds:datastoreItem>
</file>

<file path=customXml/itemProps44.xml><?xml version="1.0" encoding="utf-8"?>
<ds:datastoreItem xmlns:ds="http://schemas.openxmlformats.org/officeDocument/2006/customXml" ds:itemID="{9A6E3139-6737-4236-9079-A52E50E23C59}">
  <ds:schemaRefs>
    <ds:schemaRef ds:uri="http://schemas.microsoft.com/VisualStudio/2011/storyboarding/control"/>
  </ds:schemaRefs>
</ds:datastoreItem>
</file>

<file path=customXml/itemProps45.xml><?xml version="1.0" encoding="utf-8"?>
<ds:datastoreItem xmlns:ds="http://schemas.openxmlformats.org/officeDocument/2006/customXml" ds:itemID="{DE9D6D6D-B7C1-4F87-A29F-D7174B72EAFC}">
  <ds:schemaRefs>
    <ds:schemaRef ds:uri="http://schemas.microsoft.com/VisualStudio/2011/storyboarding/control"/>
  </ds:schemaRefs>
</ds:datastoreItem>
</file>

<file path=customXml/itemProps46.xml><?xml version="1.0" encoding="utf-8"?>
<ds:datastoreItem xmlns:ds="http://schemas.openxmlformats.org/officeDocument/2006/customXml" ds:itemID="{9B61798C-96C3-482B-A29D-34AE59072DEC}">
  <ds:schemaRefs>
    <ds:schemaRef ds:uri="http://schemas.microsoft.com/VisualStudio/2011/storyboarding/control"/>
  </ds:schemaRefs>
</ds:datastoreItem>
</file>

<file path=customXml/itemProps47.xml><?xml version="1.0" encoding="utf-8"?>
<ds:datastoreItem xmlns:ds="http://schemas.openxmlformats.org/officeDocument/2006/customXml" ds:itemID="{337A616D-40D8-4487-BA38-843CDEF96945}">
  <ds:schemaRefs>
    <ds:schemaRef ds:uri="http://schemas.microsoft.com/VisualStudio/2011/storyboarding/control"/>
  </ds:schemaRefs>
</ds:datastoreItem>
</file>

<file path=customXml/itemProps48.xml><?xml version="1.0" encoding="utf-8"?>
<ds:datastoreItem xmlns:ds="http://schemas.openxmlformats.org/officeDocument/2006/customXml" ds:itemID="{37AA1B5B-3B4E-49BF-8171-361C8A929DAA}">
  <ds:schemaRefs>
    <ds:schemaRef ds:uri="http://schemas.microsoft.com/VisualStudio/2011/storyboarding/control"/>
  </ds:schemaRefs>
</ds:datastoreItem>
</file>

<file path=customXml/itemProps49.xml><?xml version="1.0" encoding="utf-8"?>
<ds:datastoreItem xmlns:ds="http://schemas.openxmlformats.org/officeDocument/2006/customXml" ds:itemID="{15F909B5-3AD4-4039-A41D-6AD2CF55661D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A6E25325-6A2A-4A28-A406-ADC0760B237C}">
  <ds:schemaRefs>
    <ds:schemaRef ds:uri="http://schemas.microsoft.com/VisualStudio/2011/storyboarding/control"/>
  </ds:schemaRefs>
</ds:datastoreItem>
</file>

<file path=customXml/itemProps50.xml><?xml version="1.0" encoding="utf-8"?>
<ds:datastoreItem xmlns:ds="http://schemas.openxmlformats.org/officeDocument/2006/customXml" ds:itemID="{8C3B5D2C-C04C-4C7D-B44B-99AE98E51826}">
  <ds:schemaRefs>
    <ds:schemaRef ds:uri="http://schemas.microsoft.com/VisualStudio/2011/storyboarding/control"/>
  </ds:schemaRefs>
</ds:datastoreItem>
</file>

<file path=customXml/itemProps51.xml><?xml version="1.0" encoding="utf-8"?>
<ds:datastoreItem xmlns:ds="http://schemas.openxmlformats.org/officeDocument/2006/customXml" ds:itemID="{C413FCCE-A0FD-4EE6-9550-20C4DA6FFC16}">
  <ds:schemaRefs>
    <ds:schemaRef ds:uri="http://schemas.microsoft.com/VisualStudio/2011/storyboarding/control"/>
  </ds:schemaRefs>
</ds:datastoreItem>
</file>

<file path=customXml/itemProps52.xml><?xml version="1.0" encoding="utf-8"?>
<ds:datastoreItem xmlns:ds="http://schemas.openxmlformats.org/officeDocument/2006/customXml" ds:itemID="{411D1FC9-388B-416F-9566-779A32E20456}">
  <ds:schemaRefs>
    <ds:schemaRef ds:uri="http://schemas.microsoft.com/VisualStudio/2011/storyboarding/control"/>
  </ds:schemaRefs>
</ds:datastoreItem>
</file>

<file path=customXml/itemProps53.xml><?xml version="1.0" encoding="utf-8"?>
<ds:datastoreItem xmlns:ds="http://schemas.openxmlformats.org/officeDocument/2006/customXml" ds:itemID="{FF48E6DD-F951-4AF4-B333-AC1CDDD275E2}">
  <ds:schemaRefs>
    <ds:schemaRef ds:uri="http://schemas.microsoft.com/VisualStudio/2011/storyboarding/control"/>
  </ds:schemaRefs>
</ds:datastoreItem>
</file>

<file path=customXml/itemProps54.xml><?xml version="1.0" encoding="utf-8"?>
<ds:datastoreItem xmlns:ds="http://schemas.openxmlformats.org/officeDocument/2006/customXml" ds:itemID="{D42A3250-5563-4AAB-8B7B-894C787019DF}">
  <ds:schemaRefs>
    <ds:schemaRef ds:uri="http://schemas.microsoft.com/VisualStudio/2011/storyboarding/control"/>
  </ds:schemaRefs>
</ds:datastoreItem>
</file>

<file path=customXml/itemProps55.xml><?xml version="1.0" encoding="utf-8"?>
<ds:datastoreItem xmlns:ds="http://schemas.openxmlformats.org/officeDocument/2006/customXml" ds:itemID="{7E337309-2774-43EB-A7E6-97F9AC305506}">
  <ds:schemaRefs>
    <ds:schemaRef ds:uri="http://schemas.microsoft.com/VisualStudio/2011/storyboarding/control"/>
  </ds:schemaRefs>
</ds:datastoreItem>
</file>

<file path=customXml/itemProps56.xml><?xml version="1.0" encoding="utf-8"?>
<ds:datastoreItem xmlns:ds="http://schemas.openxmlformats.org/officeDocument/2006/customXml" ds:itemID="{333958A0-3FAF-4091-A676-336CCC16FFA4}">
  <ds:schemaRefs>
    <ds:schemaRef ds:uri="http://schemas.microsoft.com/VisualStudio/2011/storyboarding/control"/>
  </ds:schemaRefs>
</ds:datastoreItem>
</file>

<file path=customXml/itemProps57.xml><?xml version="1.0" encoding="utf-8"?>
<ds:datastoreItem xmlns:ds="http://schemas.openxmlformats.org/officeDocument/2006/customXml" ds:itemID="{CB571990-34E4-4A7E-B854-6BAB639479B2}">
  <ds:schemaRefs>
    <ds:schemaRef ds:uri="http://schemas.microsoft.com/VisualStudio/2011/storyboarding/control"/>
  </ds:schemaRefs>
</ds:datastoreItem>
</file>

<file path=customXml/itemProps58.xml><?xml version="1.0" encoding="utf-8"?>
<ds:datastoreItem xmlns:ds="http://schemas.openxmlformats.org/officeDocument/2006/customXml" ds:itemID="{17D0BAA7-E1E5-49DF-A5C4-46ACD5D6A246}">
  <ds:schemaRefs>
    <ds:schemaRef ds:uri="http://schemas.microsoft.com/VisualStudio/2011/storyboarding/control"/>
  </ds:schemaRefs>
</ds:datastoreItem>
</file>

<file path=customXml/itemProps59.xml><?xml version="1.0" encoding="utf-8"?>
<ds:datastoreItem xmlns:ds="http://schemas.openxmlformats.org/officeDocument/2006/customXml" ds:itemID="{74615608-7C76-4016-873A-F59FA78E0751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A98ED131-6606-4C49-BDD1-3B27BFC50576}">
  <ds:schemaRefs>
    <ds:schemaRef ds:uri="http://schemas.microsoft.com/VisualStudio/2011/storyboarding/control"/>
  </ds:schemaRefs>
</ds:datastoreItem>
</file>

<file path=customXml/itemProps60.xml><?xml version="1.0" encoding="utf-8"?>
<ds:datastoreItem xmlns:ds="http://schemas.openxmlformats.org/officeDocument/2006/customXml" ds:itemID="{63AF8CCD-D0B3-4C1E-8A65-BD8F05A2658D}">
  <ds:schemaRefs>
    <ds:schemaRef ds:uri="http://schemas.microsoft.com/VisualStudio/2011/storyboarding/control"/>
  </ds:schemaRefs>
</ds:datastoreItem>
</file>

<file path=customXml/itemProps61.xml><?xml version="1.0" encoding="utf-8"?>
<ds:datastoreItem xmlns:ds="http://schemas.openxmlformats.org/officeDocument/2006/customXml" ds:itemID="{76D0A8F2-FAC5-4C16-AE87-8DAA926B13C2}">
  <ds:schemaRefs>
    <ds:schemaRef ds:uri="http://schemas.microsoft.com/VisualStudio/2011/storyboarding/control"/>
  </ds:schemaRefs>
</ds:datastoreItem>
</file>

<file path=customXml/itemProps62.xml><?xml version="1.0" encoding="utf-8"?>
<ds:datastoreItem xmlns:ds="http://schemas.openxmlformats.org/officeDocument/2006/customXml" ds:itemID="{733E1CB4-D887-41B1-865F-271A5ADE54DD}">
  <ds:schemaRefs>
    <ds:schemaRef ds:uri="http://schemas.microsoft.com/VisualStudio/2011/storyboarding/control"/>
  </ds:schemaRefs>
</ds:datastoreItem>
</file>

<file path=customXml/itemProps63.xml><?xml version="1.0" encoding="utf-8"?>
<ds:datastoreItem xmlns:ds="http://schemas.openxmlformats.org/officeDocument/2006/customXml" ds:itemID="{B0E00639-D487-407B-9D63-CA00A567A613}">
  <ds:schemaRefs>
    <ds:schemaRef ds:uri="http://schemas.microsoft.com/VisualStudio/2011/storyboarding/control"/>
  </ds:schemaRefs>
</ds:datastoreItem>
</file>

<file path=customXml/itemProps7.xml><?xml version="1.0" encoding="utf-8"?>
<ds:datastoreItem xmlns:ds="http://schemas.openxmlformats.org/officeDocument/2006/customXml" ds:itemID="{6B708DAB-6C70-4B3F-9FC8-615B619E1929}">
  <ds:schemaRefs>
    <ds:schemaRef ds:uri="http://schemas.microsoft.com/VisualStudio/2011/storyboarding/control"/>
  </ds:schemaRefs>
</ds:datastoreItem>
</file>

<file path=customXml/itemProps8.xml><?xml version="1.0" encoding="utf-8"?>
<ds:datastoreItem xmlns:ds="http://schemas.openxmlformats.org/officeDocument/2006/customXml" ds:itemID="{7095CEF9-D726-4B20-B251-7213684C79BE}">
  <ds:schemaRefs>
    <ds:schemaRef ds:uri="http://schemas.microsoft.com/VisualStudio/2011/storyboarding/control"/>
  </ds:schemaRefs>
</ds:datastoreItem>
</file>

<file path=customXml/itemProps9.xml><?xml version="1.0" encoding="utf-8"?>
<ds:datastoreItem xmlns:ds="http://schemas.openxmlformats.org/officeDocument/2006/customXml" ds:itemID="{B86FC14E-608D-4408-A64C-21E6AEE90D98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578</TotalTime>
  <Words>1071</Words>
  <Application>Microsoft Office PowerPoint</Application>
  <PresentationFormat>On-screen Show (4:3)</PresentationFormat>
  <Paragraphs>311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Angsana New</vt:lpstr>
      <vt:lpstr>Arial</vt:lpstr>
      <vt:lpstr>Calibri</vt:lpstr>
      <vt:lpstr>Calibri Light</vt:lpstr>
      <vt:lpstr>Cordia New</vt:lpstr>
      <vt:lpstr>Segoe Light</vt:lpstr>
      <vt:lpstr>Segoe UI</vt:lpstr>
      <vt:lpstr>TH SarabunPSK</vt:lpstr>
      <vt:lpstr>Office Theme</vt:lpstr>
      <vt:lpstr>SMART DIGITAL  ORDER MANAGEMENT</vt:lpstr>
      <vt:lpstr>OBJECTIVES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order management V2</dc:title>
  <dc:creator>Nhoppasit-PC2</dc:creator>
  <cp:lastModifiedBy>Nhoppasit-PC2</cp:lastModifiedBy>
  <cp:revision>149</cp:revision>
  <dcterms:created xsi:type="dcterms:W3CDTF">2018-09-11T15:10:45Z</dcterms:created>
  <dcterms:modified xsi:type="dcterms:W3CDTF">2018-09-12T06:54:31Z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